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5" r:id="rId2"/>
    <p:sldId id="343" r:id="rId3"/>
    <p:sldId id="257" r:id="rId4"/>
    <p:sldId id="300" r:id="rId5"/>
    <p:sldId id="301" r:id="rId6"/>
    <p:sldId id="289" r:id="rId7"/>
    <p:sldId id="339" r:id="rId8"/>
    <p:sldId id="340" r:id="rId9"/>
    <p:sldId id="338" r:id="rId10"/>
    <p:sldId id="302" r:id="rId11"/>
    <p:sldId id="344" r:id="rId12"/>
    <p:sldId id="341" r:id="rId13"/>
    <p:sldId id="342" r:id="rId14"/>
    <p:sldId id="303" r:id="rId15"/>
    <p:sldId id="285"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p:cViewPr varScale="1">
        <p:scale>
          <a:sx n="108" d="100"/>
          <a:sy n="108" d="100"/>
        </p:scale>
        <p:origin x="165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93DBA43-FAEB-481C-9BB3-9F0B7439DDD3}" type="datetimeFigureOut">
              <a:rPr lang="en-US" smtClean="0"/>
              <a:t>2/18/2025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2DC9058-A2A2-42B6-AFC1-C3CC00F9918A}" type="slidenum">
              <a:rPr lang="en-US" smtClean="0"/>
              <a:t>‹#›</a:t>
            </a:fld>
            <a:endParaRPr lang="en-US"/>
          </a:p>
        </p:txBody>
      </p:sp>
    </p:spTree>
    <p:extLst>
      <p:ext uri="{BB962C8B-B14F-4D97-AF65-F5344CB8AC3E}">
        <p14:creationId xmlns:p14="http://schemas.microsoft.com/office/powerpoint/2010/main" val="380466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585858"/>
                </a:solidFill>
                <a:latin typeface="Arial"/>
                <a:cs typeface="Arial"/>
              </a:defRPr>
            </a:lvl1pPr>
          </a:lstStyle>
          <a:p>
            <a:pPr marL="12700" marR="5080">
              <a:lnSpc>
                <a:spcPct val="100000"/>
              </a:lnSpc>
              <a:spcBef>
                <a:spcPts val="15"/>
              </a:spcBef>
              <a:tabLst>
                <a:tab pos="4664075" algn="l"/>
              </a:tabLst>
            </a:pPr>
            <a:r>
              <a:rPr dirty="0"/>
              <a:t>©</a:t>
            </a:r>
            <a:r>
              <a:rPr spc="45" dirty="0"/>
              <a:t> </a:t>
            </a:r>
            <a:r>
              <a:rPr spc="-5" dirty="0"/>
              <a:t>2</a:t>
            </a:r>
            <a:r>
              <a:rPr spc="55" dirty="0"/>
              <a:t> </a:t>
            </a:r>
            <a:r>
              <a:rPr spc="-5" dirty="0"/>
              <a:t>0</a:t>
            </a:r>
            <a:r>
              <a:rPr spc="50" dirty="0"/>
              <a:t> </a:t>
            </a:r>
            <a:r>
              <a:rPr spc="-5" dirty="0"/>
              <a:t>1</a:t>
            </a:r>
            <a:r>
              <a:rPr spc="55" dirty="0"/>
              <a:t> </a:t>
            </a:r>
            <a:r>
              <a:rPr spc="-5" dirty="0"/>
              <a:t>3  </a:t>
            </a:r>
            <a:r>
              <a:rPr spc="105" dirty="0"/>
              <a:t> </a:t>
            </a:r>
            <a:r>
              <a:rPr dirty="0"/>
              <a:t>O</a:t>
            </a:r>
            <a:r>
              <a:rPr spc="50" dirty="0"/>
              <a:t> </a:t>
            </a:r>
            <a:r>
              <a:rPr dirty="0"/>
              <a:t>M</a:t>
            </a:r>
            <a:r>
              <a:rPr spc="30" dirty="0"/>
              <a:t> </a:t>
            </a:r>
            <a:r>
              <a:rPr spc="-5" dirty="0"/>
              <a:t>4  </a:t>
            </a:r>
            <a:r>
              <a:rPr spc="145" dirty="0"/>
              <a:t> </a:t>
            </a:r>
            <a:r>
              <a:rPr spc="-5" dirty="0"/>
              <a:t>C</a:t>
            </a:r>
            <a:r>
              <a:rPr spc="45" dirty="0"/>
              <a:t> </a:t>
            </a:r>
            <a:r>
              <a:rPr spc="-5" dirty="0"/>
              <a:t>e</a:t>
            </a:r>
            <a:r>
              <a:rPr spc="55" dirty="0"/>
              <a:t> </a:t>
            </a:r>
            <a:r>
              <a:rPr spc="-5" dirty="0"/>
              <a:t>n</a:t>
            </a:r>
            <a:r>
              <a:rPr spc="55" dirty="0"/>
              <a:t> </a:t>
            </a:r>
            <a:r>
              <a:rPr spc="-5" dirty="0"/>
              <a:t>g</a:t>
            </a:r>
            <a:r>
              <a:rPr spc="50" dirty="0"/>
              <a:t> </a:t>
            </a:r>
            <a:r>
              <a:rPr spc="-5" dirty="0"/>
              <a:t>a</a:t>
            </a:r>
            <a:r>
              <a:rPr spc="55" dirty="0"/>
              <a:t> </a:t>
            </a:r>
            <a:r>
              <a:rPr spc="-5" dirty="0"/>
              <a:t>g</a:t>
            </a:r>
            <a:r>
              <a:rPr spc="50" dirty="0"/>
              <a:t> </a:t>
            </a:r>
            <a:r>
              <a:rPr spc="-5" dirty="0"/>
              <a:t>e  </a:t>
            </a:r>
            <a:r>
              <a:rPr spc="105" dirty="0"/>
              <a:t> </a:t>
            </a:r>
            <a:r>
              <a:rPr spc="-5" dirty="0"/>
              <a:t>L</a:t>
            </a:r>
            <a:r>
              <a:rPr spc="50" dirty="0"/>
              <a:t> </a:t>
            </a:r>
            <a:r>
              <a:rPr spc="-5" dirty="0"/>
              <a:t>e</a:t>
            </a:r>
            <a:r>
              <a:rPr spc="55" dirty="0"/>
              <a:t> </a:t>
            </a:r>
            <a:r>
              <a:rPr spc="-5" dirty="0"/>
              <a:t>a</a:t>
            </a:r>
            <a:r>
              <a:rPr spc="50" dirty="0"/>
              <a:t> </a:t>
            </a:r>
            <a:r>
              <a:rPr dirty="0"/>
              <a:t>r</a:t>
            </a:r>
            <a:r>
              <a:rPr spc="50" dirty="0"/>
              <a:t> </a:t>
            </a:r>
            <a:r>
              <a:rPr spc="-5" dirty="0"/>
              <a:t>n</a:t>
            </a:r>
            <a:r>
              <a:rPr spc="50" dirty="0"/>
              <a:t> </a:t>
            </a:r>
            <a:r>
              <a:rPr spc="-5" dirty="0"/>
              <a:t>i</a:t>
            </a:r>
            <a:r>
              <a:rPr spc="55" dirty="0"/>
              <a:t> </a:t>
            </a:r>
            <a:r>
              <a:rPr spc="-5" dirty="0"/>
              <a:t>n</a:t>
            </a:r>
            <a:r>
              <a:rPr spc="55" dirty="0"/>
              <a:t> </a:t>
            </a:r>
            <a:r>
              <a:rPr spc="-5" dirty="0"/>
              <a:t>g</a:t>
            </a:r>
            <a:r>
              <a:rPr spc="50" dirty="0"/>
              <a:t> </a:t>
            </a:r>
            <a:r>
              <a:rPr dirty="0"/>
              <a:t>.  </a:t>
            </a:r>
            <a:r>
              <a:rPr spc="75" dirty="0"/>
              <a:t> </a:t>
            </a:r>
            <a:r>
              <a:rPr dirty="0"/>
              <a:t>A</a:t>
            </a:r>
            <a:r>
              <a:rPr spc="45" dirty="0"/>
              <a:t> </a:t>
            </a:r>
            <a:r>
              <a:rPr spc="-5" dirty="0"/>
              <a:t>l</a:t>
            </a:r>
            <a:r>
              <a:rPr spc="55" dirty="0"/>
              <a:t> </a:t>
            </a:r>
            <a:r>
              <a:rPr spc="-5" dirty="0"/>
              <a:t>l  </a:t>
            </a:r>
            <a:r>
              <a:rPr spc="114" dirty="0"/>
              <a:t> </a:t>
            </a:r>
            <a:r>
              <a:rPr spc="-5" dirty="0"/>
              <a:t>R</a:t>
            </a:r>
            <a:r>
              <a:rPr spc="50" dirty="0"/>
              <a:t> </a:t>
            </a:r>
            <a:r>
              <a:rPr spc="-5" dirty="0"/>
              <a:t>i</a:t>
            </a:r>
            <a:r>
              <a:rPr spc="50" dirty="0"/>
              <a:t> </a:t>
            </a:r>
            <a:r>
              <a:rPr spc="-5" dirty="0"/>
              <a:t>g</a:t>
            </a:r>
            <a:r>
              <a:rPr spc="55" dirty="0"/>
              <a:t> </a:t>
            </a:r>
            <a:r>
              <a:rPr spc="-5" dirty="0"/>
              <a:t>h</a:t>
            </a:r>
            <a:r>
              <a:rPr spc="50" dirty="0"/>
              <a:t> </a:t>
            </a:r>
            <a:r>
              <a:rPr dirty="0"/>
              <a:t>t</a:t>
            </a:r>
            <a:r>
              <a:rPr spc="55" dirty="0"/>
              <a:t> </a:t>
            </a:r>
            <a:r>
              <a:rPr dirty="0"/>
              <a:t>s  </a:t>
            </a:r>
            <a:r>
              <a:rPr spc="90" dirty="0"/>
              <a:t> </a:t>
            </a:r>
            <a:r>
              <a:rPr spc="-5" dirty="0"/>
              <a:t>R</a:t>
            </a:r>
            <a:r>
              <a:rPr spc="45" dirty="0"/>
              <a:t> </a:t>
            </a:r>
            <a:r>
              <a:rPr spc="-5" dirty="0"/>
              <a:t>e</a:t>
            </a:r>
            <a:r>
              <a:rPr spc="55" dirty="0"/>
              <a:t> </a:t>
            </a:r>
            <a:r>
              <a:rPr dirty="0"/>
              <a:t>s</a:t>
            </a:r>
            <a:r>
              <a:rPr spc="55" dirty="0"/>
              <a:t> </a:t>
            </a:r>
            <a:r>
              <a:rPr spc="-5" dirty="0"/>
              <a:t>e</a:t>
            </a:r>
            <a:r>
              <a:rPr spc="55" dirty="0"/>
              <a:t> </a:t>
            </a:r>
            <a:r>
              <a:rPr dirty="0"/>
              <a:t>r</a:t>
            </a:r>
            <a:r>
              <a:rPr spc="45" dirty="0"/>
              <a:t> </a:t>
            </a:r>
            <a:r>
              <a:rPr dirty="0"/>
              <a:t>v</a:t>
            </a:r>
            <a:r>
              <a:rPr spc="45" dirty="0"/>
              <a:t> </a:t>
            </a:r>
            <a:r>
              <a:rPr spc="-5" dirty="0"/>
              <a:t>e</a:t>
            </a:r>
            <a:r>
              <a:rPr spc="50" dirty="0"/>
              <a:t> </a:t>
            </a:r>
            <a:r>
              <a:rPr spc="-5" dirty="0"/>
              <a:t>d</a:t>
            </a:r>
            <a:r>
              <a:rPr spc="55" dirty="0"/>
              <a:t> </a:t>
            </a:r>
            <a:r>
              <a:rPr dirty="0"/>
              <a:t>.	M </a:t>
            </a:r>
            <a:r>
              <a:rPr spc="-5" dirty="0"/>
              <a:t>a </a:t>
            </a:r>
            <a:r>
              <a:rPr dirty="0"/>
              <a:t>y </a:t>
            </a:r>
            <a:r>
              <a:rPr spc="-5" dirty="0"/>
              <a:t>n o </a:t>
            </a:r>
            <a:r>
              <a:rPr dirty="0"/>
              <a:t>t </a:t>
            </a:r>
            <a:r>
              <a:rPr spc="-5" dirty="0"/>
              <a:t>b e </a:t>
            </a:r>
            <a:r>
              <a:rPr dirty="0"/>
              <a:t>s c </a:t>
            </a:r>
            <a:r>
              <a:rPr spc="-5" dirty="0"/>
              <a:t>a n n e d </a:t>
            </a:r>
            <a:r>
              <a:rPr dirty="0"/>
              <a:t>, c </a:t>
            </a:r>
            <a:r>
              <a:rPr spc="-5" dirty="0"/>
              <a:t>o p i e d o </a:t>
            </a:r>
            <a:r>
              <a:rPr dirty="0"/>
              <a:t>r </a:t>
            </a:r>
            <a:r>
              <a:rPr spc="-5" dirty="0"/>
              <a:t>d u p l i </a:t>
            </a:r>
            <a:r>
              <a:rPr dirty="0"/>
              <a:t>c </a:t>
            </a:r>
            <a:r>
              <a:rPr spc="-5" dirty="0"/>
              <a:t>a </a:t>
            </a:r>
            <a:r>
              <a:rPr dirty="0"/>
              <a:t>t </a:t>
            </a:r>
            <a:r>
              <a:rPr spc="-5" dirty="0"/>
              <a:t>e d </a:t>
            </a:r>
            <a:r>
              <a:rPr dirty="0"/>
              <a:t>,  </a:t>
            </a:r>
            <a:r>
              <a:rPr spc="-5" dirty="0"/>
              <a:t>o</a:t>
            </a:r>
            <a:r>
              <a:rPr spc="50" dirty="0"/>
              <a:t> </a:t>
            </a:r>
            <a:r>
              <a:rPr dirty="0"/>
              <a:t>r</a:t>
            </a:r>
            <a:r>
              <a:rPr spc="85" dirty="0"/>
              <a:t> </a:t>
            </a:r>
            <a:r>
              <a:rPr spc="-5" dirty="0"/>
              <a:t>p</a:t>
            </a:r>
            <a:r>
              <a:rPr spc="50" dirty="0"/>
              <a:t> </a:t>
            </a:r>
            <a:r>
              <a:rPr spc="-5" dirty="0"/>
              <a:t>o</a:t>
            </a:r>
            <a:r>
              <a:rPr spc="50" dirty="0"/>
              <a:t> </a:t>
            </a:r>
            <a:r>
              <a:rPr dirty="0"/>
              <a:t>s</a:t>
            </a:r>
            <a:r>
              <a:rPr spc="55" dirty="0"/>
              <a:t> </a:t>
            </a:r>
            <a:r>
              <a:rPr dirty="0"/>
              <a:t>t</a:t>
            </a:r>
            <a:r>
              <a:rPr spc="50" dirty="0"/>
              <a:t> </a:t>
            </a:r>
            <a:r>
              <a:rPr spc="-5" dirty="0"/>
              <a:t>e</a:t>
            </a:r>
            <a:r>
              <a:rPr spc="50" dirty="0"/>
              <a:t> </a:t>
            </a:r>
            <a:r>
              <a:rPr spc="-5" dirty="0"/>
              <a:t>d</a:t>
            </a:r>
            <a:r>
              <a:rPr spc="90" dirty="0"/>
              <a:t> </a:t>
            </a:r>
            <a:r>
              <a:rPr dirty="0"/>
              <a:t>t</a:t>
            </a:r>
            <a:r>
              <a:rPr spc="50" dirty="0"/>
              <a:t> </a:t>
            </a:r>
            <a:r>
              <a:rPr spc="-5" dirty="0"/>
              <a:t>o</a:t>
            </a:r>
            <a:r>
              <a:rPr spc="110" dirty="0"/>
              <a:t> </a:t>
            </a:r>
            <a:r>
              <a:rPr spc="-5" dirty="0"/>
              <a:t>a</a:t>
            </a:r>
            <a:r>
              <a:rPr spc="100" dirty="0"/>
              <a:t> </a:t>
            </a:r>
            <a:r>
              <a:rPr spc="-5" dirty="0"/>
              <a:t>p</a:t>
            </a:r>
            <a:r>
              <a:rPr spc="50" dirty="0"/>
              <a:t> </a:t>
            </a:r>
            <a:r>
              <a:rPr spc="-5" dirty="0"/>
              <a:t>u</a:t>
            </a:r>
            <a:r>
              <a:rPr spc="55" dirty="0"/>
              <a:t> </a:t>
            </a:r>
            <a:r>
              <a:rPr spc="-5" dirty="0"/>
              <a:t>b</a:t>
            </a:r>
            <a:r>
              <a:rPr spc="50" dirty="0"/>
              <a:t> </a:t>
            </a:r>
            <a:r>
              <a:rPr spc="-5" dirty="0"/>
              <a:t>l</a:t>
            </a:r>
            <a:r>
              <a:rPr spc="50" dirty="0"/>
              <a:t> </a:t>
            </a:r>
            <a:r>
              <a:rPr spc="-5" dirty="0"/>
              <a:t>i</a:t>
            </a:r>
            <a:r>
              <a:rPr spc="50" dirty="0"/>
              <a:t> </a:t>
            </a:r>
            <a:r>
              <a:rPr dirty="0"/>
              <a:t>c</a:t>
            </a:r>
            <a:r>
              <a:rPr spc="55" dirty="0"/>
              <a:t> </a:t>
            </a:r>
            <a:r>
              <a:rPr spc="-5" dirty="0"/>
              <a:t>l</a:t>
            </a:r>
            <a:r>
              <a:rPr spc="50" dirty="0"/>
              <a:t> </a:t>
            </a:r>
            <a:r>
              <a:rPr dirty="0"/>
              <a:t>y</a:t>
            </a:r>
            <a:r>
              <a:rPr spc="70" dirty="0"/>
              <a:t> </a:t>
            </a:r>
            <a:r>
              <a:rPr spc="-5" dirty="0"/>
              <a:t>a</a:t>
            </a:r>
            <a:r>
              <a:rPr spc="55" dirty="0"/>
              <a:t> </a:t>
            </a:r>
            <a:r>
              <a:rPr dirty="0"/>
              <a:t>c</a:t>
            </a:r>
            <a:r>
              <a:rPr spc="55" dirty="0"/>
              <a:t> </a:t>
            </a:r>
            <a:r>
              <a:rPr dirty="0"/>
              <a:t>c</a:t>
            </a:r>
            <a:r>
              <a:rPr spc="55" dirty="0"/>
              <a:t> </a:t>
            </a:r>
            <a:r>
              <a:rPr spc="-5" dirty="0"/>
              <a:t>e</a:t>
            </a:r>
            <a:r>
              <a:rPr spc="50" dirty="0"/>
              <a:t> </a:t>
            </a:r>
            <a:r>
              <a:rPr dirty="0"/>
              <a:t>s</a:t>
            </a:r>
            <a:r>
              <a:rPr spc="55" dirty="0"/>
              <a:t> </a:t>
            </a:r>
            <a:r>
              <a:rPr dirty="0"/>
              <a:t>s</a:t>
            </a:r>
            <a:r>
              <a:rPr spc="55" dirty="0"/>
              <a:t> </a:t>
            </a:r>
            <a:r>
              <a:rPr spc="-5" dirty="0"/>
              <a:t>i</a:t>
            </a:r>
            <a:r>
              <a:rPr spc="50" dirty="0"/>
              <a:t> </a:t>
            </a:r>
            <a:r>
              <a:rPr spc="-5" dirty="0"/>
              <a:t>b</a:t>
            </a:r>
            <a:r>
              <a:rPr spc="50" dirty="0"/>
              <a:t> </a:t>
            </a:r>
            <a:r>
              <a:rPr spc="-5" dirty="0"/>
              <a:t>l</a:t>
            </a:r>
            <a:r>
              <a:rPr spc="40" dirty="0"/>
              <a:t> </a:t>
            </a:r>
            <a:r>
              <a:rPr spc="-5" dirty="0"/>
              <a:t>e</a:t>
            </a:r>
            <a:r>
              <a:rPr spc="80" dirty="0"/>
              <a:t> </a:t>
            </a:r>
            <a:r>
              <a:rPr spc="-5" dirty="0"/>
              <a:t>w</a:t>
            </a:r>
            <a:r>
              <a:rPr spc="35" dirty="0"/>
              <a:t> </a:t>
            </a:r>
            <a:r>
              <a:rPr spc="-5" dirty="0"/>
              <a:t>e</a:t>
            </a:r>
            <a:r>
              <a:rPr spc="50" dirty="0"/>
              <a:t> </a:t>
            </a:r>
            <a:r>
              <a:rPr spc="-5" dirty="0"/>
              <a:t>b</a:t>
            </a:r>
            <a:r>
              <a:rPr spc="50" dirty="0"/>
              <a:t> </a:t>
            </a:r>
            <a:r>
              <a:rPr dirty="0"/>
              <a:t>s</a:t>
            </a:r>
            <a:r>
              <a:rPr spc="55" dirty="0"/>
              <a:t> </a:t>
            </a:r>
            <a:r>
              <a:rPr spc="-5" dirty="0"/>
              <a:t>i</a:t>
            </a:r>
            <a:r>
              <a:rPr spc="50" dirty="0"/>
              <a:t> </a:t>
            </a:r>
            <a:r>
              <a:rPr dirty="0"/>
              <a:t>t</a:t>
            </a:r>
            <a:r>
              <a:rPr spc="50" dirty="0"/>
              <a:t> </a:t>
            </a:r>
            <a:r>
              <a:rPr spc="-5" dirty="0"/>
              <a:t>e</a:t>
            </a:r>
            <a:r>
              <a:rPr spc="50" dirty="0"/>
              <a:t> </a:t>
            </a:r>
            <a:r>
              <a:rPr dirty="0"/>
              <a:t>,</a:t>
            </a:r>
            <a:r>
              <a:rPr spc="90" dirty="0"/>
              <a:t> </a:t>
            </a:r>
            <a:r>
              <a:rPr spc="-5" dirty="0"/>
              <a:t>i</a:t>
            </a:r>
            <a:r>
              <a:rPr spc="50" dirty="0"/>
              <a:t> </a:t>
            </a:r>
            <a:r>
              <a:rPr spc="-5" dirty="0"/>
              <a:t>n</a:t>
            </a:r>
            <a:r>
              <a:rPr spc="100" dirty="0"/>
              <a:t> </a:t>
            </a:r>
            <a:r>
              <a:rPr spc="-5" dirty="0"/>
              <a:t>w</a:t>
            </a:r>
            <a:r>
              <a:rPr spc="35" dirty="0"/>
              <a:t> </a:t>
            </a:r>
            <a:r>
              <a:rPr spc="-5" dirty="0"/>
              <a:t>h</a:t>
            </a:r>
            <a:r>
              <a:rPr spc="50" dirty="0"/>
              <a:t> </a:t>
            </a:r>
            <a:r>
              <a:rPr spc="-5" dirty="0"/>
              <a:t>o</a:t>
            </a:r>
            <a:r>
              <a:rPr spc="50" dirty="0"/>
              <a:t> </a:t>
            </a:r>
            <a:r>
              <a:rPr spc="-5" dirty="0"/>
              <a:t>l</a:t>
            </a:r>
            <a:r>
              <a:rPr spc="50" dirty="0"/>
              <a:t> </a:t>
            </a:r>
            <a:r>
              <a:rPr spc="-5" dirty="0"/>
              <a:t>e</a:t>
            </a:r>
            <a:r>
              <a:rPr spc="114" dirty="0"/>
              <a:t> </a:t>
            </a:r>
            <a:r>
              <a:rPr spc="-5" dirty="0"/>
              <a:t>o</a:t>
            </a:r>
            <a:r>
              <a:rPr spc="50" dirty="0"/>
              <a:t> </a:t>
            </a:r>
            <a:r>
              <a:rPr dirty="0"/>
              <a:t>r</a:t>
            </a:r>
            <a:r>
              <a:rPr spc="85" dirty="0"/>
              <a:t> </a:t>
            </a:r>
            <a:r>
              <a:rPr spc="-5" dirty="0"/>
              <a:t>i</a:t>
            </a:r>
            <a:r>
              <a:rPr spc="50" dirty="0"/>
              <a:t> </a:t>
            </a:r>
            <a:r>
              <a:rPr spc="-5" dirty="0"/>
              <a:t>n</a:t>
            </a:r>
            <a:r>
              <a:rPr spc="105" dirty="0"/>
              <a:t> </a:t>
            </a:r>
            <a:r>
              <a:rPr spc="-5" dirty="0"/>
              <a:t>p</a:t>
            </a:r>
            <a:r>
              <a:rPr spc="50" dirty="0"/>
              <a:t> </a:t>
            </a:r>
            <a:r>
              <a:rPr spc="-5" dirty="0"/>
              <a:t>a</a:t>
            </a:r>
            <a:r>
              <a:rPr spc="50" dirty="0"/>
              <a:t> </a:t>
            </a:r>
            <a:r>
              <a:rPr dirty="0"/>
              <a:t>r</a:t>
            </a:r>
            <a:r>
              <a:rPr spc="45" dirty="0"/>
              <a:t> </a:t>
            </a:r>
            <a:r>
              <a:rPr dirty="0"/>
              <a:t>t</a:t>
            </a:r>
            <a:r>
              <a:rPr spc="50" dirty="0"/>
              <a:t> </a:t>
            </a:r>
            <a:r>
              <a:rPr dirty="0"/>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u="heavy">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585858"/>
                </a:solidFill>
                <a:latin typeface="Arial"/>
                <a:cs typeface="Arial"/>
              </a:defRPr>
            </a:lvl1pPr>
          </a:lstStyle>
          <a:p>
            <a:pPr marL="12700" marR="5080">
              <a:lnSpc>
                <a:spcPct val="100000"/>
              </a:lnSpc>
              <a:spcBef>
                <a:spcPts val="15"/>
              </a:spcBef>
              <a:tabLst>
                <a:tab pos="4664075" algn="l"/>
              </a:tabLst>
            </a:pPr>
            <a:r>
              <a:rPr dirty="0"/>
              <a:t>©</a:t>
            </a:r>
            <a:r>
              <a:rPr spc="45" dirty="0"/>
              <a:t> </a:t>
            </a:r>
            <a:r>
              <a:rPr spc="-5" dirty="0"/>
              <a:t>2</a:t>
            </a:r>
            <a:r>
              <a:rPr spc="55" dirty="0"/>
              <a:t> </a:t>
            </a:r>
            <a:r>
              <a:rPr spc="-5" dirty="0"/>
              <a:t>0</a:t>
            </a:r>
            <a:r>
              <a:rPr spc="50" dirty="0"/>
              <a:t> </a:t>
            </a:r>
            <a:r>
              <a:rPr spc="-5" dirty="0"/>
              <a:t>1</a:t>
            </a:r>
            <a:r>
              <a:rPr spc="55" dirty="0"/>
              <a:t> </a:t>
            </a:r>
            <a:r>
              <a:rPr spc="-5" dirty="0"/>
              <a:t>3  </a:t>
            </a:r>
            <a:r>
              <a:rPr spc="105" dirty="0"/>
              <a:t> </a:t>
            </a:r>
            <a:r>
              <a:rPr dirty="0"/>
              <a:t>O</a:t>
            </a:r>
            <a:r>
              <a:rPr spc="50" dirty="0"/>
              <a:t> </a:t>
            </a:r>
            <a:r>
              <a:rPr dirty="0"/>
              <a:t>M</a:t>
            </a:r>
            <a:r>
              <a:rPr spc="30" dirty="0"/>
              <a:t> </a:t>
            </a:r>
            <a:r>
              <a:rPr spc="-5" dirty="0"/>
              <a:t>4  </a:t>
            </a:r>
            <a:r>
              <a:rPr spc="145" dirty="0"/>
              <a:t> </a:t>
            </a:r>
            <a:r>
              <a:rPr spc="-5" dirty="0"/>
              <a:t>C</a:t>
            </a:r>
            <a:r>
              <a:rPr spc="45" dirty="0"/>
              <a:t> </a:t>
            </a:r>
            <a:r>
              <a:rPr spc="-5" dirty="0"/>
              <a:t>e</a:t>
            </a:r>
            <a:r>
              <a:rPr spc="55" dirty="0"/>
              <a:t> </a:t>
            </a:r>
            <a:r>
              <a:rPr spc="-5" dirty="0"/>
              <a:t>n</a:t>
            </a:r>
            <a:r>
              <a:rPr spc="55" dirty="0"/>
              <a:t> </a:t>
            </a:r>
            <a:r>
              <a:rPr spc="-5" dirty="0"/>
              <a:t>g</a:t>
            </a:r>
            <a:r>
              <a:rPr spc="50" dirty="0"/>
              <a:t> </a:t>
            </a:r>
            <a:r>
              <a:rPr spc="-5" dirty="0"/>
              <a:t>a</a:t>
            </a:r>
            <a:r>
              <a:rPr spc="55" dirty="0"/>
              <a:t> </a:t>
            </a:r>
            <a:r>
              <a:rPr spc="-5" dirty="0"/>
              <a:t>g</a:t>
            </a:r>
            <a:r>
              <a:rPr spc="50" dirty="0"/>
              <a:t> </a:t>
            </a:r>
            <a:r>
              <a:rPr spc="-5" dirty="0"/>
              <a:t>e  </a:t>
            </a:r>
            <a:r>
              <a:rPr spc="105" dirty="0"/>
              <a:t> </a:t>
            </a:r>
            <a:r>
              <a:rPr spc="-5" dirty="0"/>
              <a:t>L</a:t>
            </a:r>
            <a:r>
              <a:rPr spc="50" dirty="0"/>
              <a:t> </a:t>
            </a:r>
            <a:r>
              <a:rPr spc="-5" dirty="0"/>
              <a:t>e</a:t>
            </a:r>
            <a:r>
              <a:rPr spc="55" dirty="0"/>
              <a:t> </a:t>
            </a:r>
            <a:r>
              <a:rPr spc="-5" dirty="0"/>
              <a:t>a</a:t>
            </a:r>
            <a:r>
              <a:rPr spc="50" dirty="0"/>
              <a:t> </a:t>
            </a:r>
            <a:r>
              <a:rPr dirty="0"/>
              <a:t>r</a:t>
            </a:r>
            <a:r>
              <a:rPr spc="50" dirty="0"/>
              <a:t> </a:t>
            </a:r>
            <a:r>
              <a:rPr spc="-5" dirty="0"/>
              <a:t>n</a:t>
            </a:r>
            <a:r>
              <a:rPr spc="50" dirty="0"/>
              <a:t> </a:t>
            </a:r>
            <a:r>
              <a:rPr spc="-5" dirty="0"/>
              <a:t>i</a:t>
            </a:r>
            <a:r>
              <a:rPr spc="55" dirty="0"/>
              <a:t> </a:t>
            </a:r>
            <a:r>
              <a:rPr spc="-5" dirty="0"/>
              <a:t>n</a:t>
            </a:r>
            <a:r>
              <a:rPr spc="55" dirty="0"/>
              <a:t> </a:t>
            </a:r>
            <a:r>
              <a:rPr spc="-5" dirty="0"/>
              <a:t>g</a:t>
            </a:r>
            <a:r>
              <a:rPr spc="50" dirty="0"/>
              <a:t> </a:t>
            </a:r>
            <a:r>
              <a:rPr dirty="0"/>
              <a:t>.  </a:t>
            </a:r>
            <a:r>
              <a:rPr spc="75" dirty="0"/>
              <a:t> </a:t>
            </a:r>
            <a:r>
              <a:rPr dirty="0"/>
              <a:t>A</a:t>
            </a:r>
            <a:r>
              <a:rPr spc="45" dirty="0"/>
              <a:t> </a:t>
            </a:r>
            <a:r>
              <a:rPr spc="-5" dirty="0"/>
              <a:t>l</a:t>
            </a:r>
            <a:r>
              <a:rPr spc="55" dirty="0"/>
              <a:t> </a:t>
            </a:r>
            <a:r>
              <a:rPr spc="-5" dirty="0"/>
              <a:t>l  </a:t>
            </a:r>
            <a:r>
              <a:rPr spc="114" dirty="0"/>
              <a:t> </a:t>
            </a:r>
            <a:r>
              <a:rPr spc="-5" dirty="0"/>
              <a:t>R</a:t>
            </a:r>
            <a:r>
              <a:rPr spc="50" dirty="0"/>
              <a:t> </a:t>
            </a:r>
            <a:r>
              <a:rPr spc="-5" dirty="0"/>
              <a:t>i</a:t>
            </a:r>
            <a:r>
              <a:rPr spc="50" dirty="0"/>
              <a:t> </a:t>
            </a:r>
            <a:r>
              <a:rPr spc="-5" dirty="0"/>
              <a:t>g</a:t>
            </a:r>
            <a:r>
              <a:rPr spc="55" dirty="0"/>
              <a:t> </a:t>
            </a:r>
            <a:r>
              <a:rPr spc="-5" dirty="0"/>
              <a:t>h</a:t>
            </a:r>
            <a:r>
              <a:rPr spc="50" dirty="0"/>
              <a:t> </a:t>
            </a:r>
            <a:r>
              <a:rPr dirty="0"/>
              <a:t>t</a:t>
            </a:r>
            <a:r>
              <a:rPr spc="55" dirty="0"/>
              <a:t> </a:t>
            </a:r>
            <a:r>
              <a:rPr dirty="0"/>
              <a:t>s  </a:t>
            </a:r>
            <a:r>
              <a:rPr spc="90" dirty="0"/>
              <a:t> </a:t>
            </a:r>
            <a:r>
              <a:rPr spc="-5" dirty="0"/>
              <a:t>R</a:t>
            </a:r>
            <a:r>
              <a:rPr spc="45" dirty="0"/>
              <a:t> </a:t>
            </a:r>
            <a:r>
              <a:rPr spc="-5" dirty="0"/>
              <a:t>e</a:t>
            </a:r>
            <a:r>
              <a:rPr spc="55" dirty="0"/>
              <a:t> </a:t>
            </a:r>
            <a:r>
              <a:rPr dirty="0"/>
              <a:t>s</a:t>
            </a:r>
            <a:r>
              <a:rPr spc="55" dirty="0"/>
              <a:t> </a:t>
            </a:r>
            <a:r>
              <a:rPr spc="-5" dirty="0"/>
              <a:t>e</a:t>
            </a:r>
            <a:r>
              <a:rPr spc="55" dirty="0"/>
              <a:t> </a:t>
            </a:r>
            <a:r>
              <a:rPr dirty="0"/>
              <a:t>r</a:t>
            </a:r>
            <a:r>
              <a:rPr spc="45" dirty="0"/>
              <a:t> </a:t>
            </a:r>
            <a:r>
              <a:rPr dirty="0"/>
              <a:t>v</a:t>
            </a:r>
            <a:r>
              <a:rPr spc="45" dirty="0"/>
              <a:t> </a:t>
            </a:r>
            <a:r>
              <a:rPr spc="-5" dirty="0"/>
              <a:t>e</a:t>
            </a:r>
            <a:r>
              <a:rPr spc="50" dirty="0"/>
              <a:t> </a:t>
            </a:r>
            <a:r>
              <a:rPr spc="-5" dirty="0"/>
              <a:t>d</a:t>
            </a:r>
            <a:r>
              <a:rPr spc="55" dirty="0"/>
              <a:t> </a:t>
            </a:r>
            <a:r>
              <a:rPr dirty="0"/>
              <a:t>.	M </a:t>
            </a:r>
            <a:r>
              <a:rPr spc="-5" dirty="0"/>
              <a:t>a </a:t>
            </a:r>
            <a:r>
              <a:rPr dirty="0"/>
              <a:t>y </a:t>
            </a:r>
            <a:r>
              <a:rPr spc="-5" dirty="0"/>
              <a:t>n o </a:t>
            </a:r>
            <a:r>
              <a:rPr dirty="0"/>
              <a:t>t </a:t>
            </a:r>
            <a:r>
              <a:rPr spc="-5" dirty="0"/>
              <a:t>b e </a:t>
            </a:r>
            <a:r>
              <a:rPr dirty="0"/>
              <a:t>s c </a:t>
            </a:r>
            <a:r>
              <a:rPr spc="-5" dirty="0"/>
              <a:t>a n n e d </a:t>
            </a:r>
            <a:r>
              <a:rPr dirty="0"/>
              <a:t>, c </a:t>
            </a:r>
            <a:r>
              <a:rPr spc="-5" dirty="0"/>
              <a:t>o p i e d o </a:t>
            </a:r>
            <a:r>
              <a:rPr dirty="0"/>
              <a:t>r </a:t>
            </a:r>
            <a:r>
              <a:rPr spc="-5" dirty="0"/>
              <a:t>d u p l i </a:t>
            </a:r>
            <a:r>
              <a:rPr dirty="0"/>
              <a:t>c </a:t>
            </a:r>
            <a:r>
              <a:rPr spc="-5" dirty="0"/>
              <a:t>a </a:t>
            </a:r>
            <a:r>
              <a:rPr dirty="0"/>
              <a:t>t </a:t>
            </a:r>
            <a:r>
              <a:rPr spc="-5" dirty="0"/>
              <a:t>e d </a:t>
            </a:r>
            <a:r>
              <a:rPr dirty="0"/>
              <a:t>,  </a:t>
            </a:r>
            <a:r>
              <a:rPr spc="-5" dirty="0"/>
              <a:t>o</a:t>
            </a:r>
            <a:r>
              <a:rPr spc="50" dirty="0"/>
              <a:t> </a:t>
            </a:r>
            <a:r>
              <a:rPr dirty="0"/>
              <a:t>r</a:t>
            </a:r>
            <a:r>
              <a:rPr spc="85" dirty="0"/>
              <a:t> </a:t>
            </a:r>
            <a:r>
              <a:rPr spc="-5" dirty="0"/>
              <a:t>p</a:t>
            </a:r>
            <a:r>
              <a:rPr spc="50" dirty="0"/>
              <a:t> </a:t>
            </a:r>
            <a:r>
              <a:rPr spc="-5" dirty="0"/>
              <a:t>o</a:t>
            </a:r>
            <a:r>
              <a:rPr spc="50" dirty="0"/>
              <a:t> </a:t>
            </a:r>
            <a:r>
              <a:rPr dirty="0"/>
              <a:t>s</a:t>
            </a:r>
            <a:r>
              <a:rPr spc="55" dirty="0"/>
              <a:t> </a:t>
            </a:r>
            <a:r>
              <a:rPr dirty="0"/>
              <a:t>t</a:t>
            </a:r>
            <a:r>
              <a:rPr spc="50" dirty="0"/>
              <a:t> </a:t>
            </a:r>
            <a:r>
              <a:rPr spc="-5" dirty="0"/>
              <a:t>e</a:t>
            </a:r>
            <a:r>
              <a:rPr spc="50" dirty="0"/>
              <a:t> </a:t>
            </a:r>
            <a:r>
              <a:rPr spc="-5" dirty="0"/>
              <a:t>d</a:t>
            </a:r>
            <a:r>
              <a:rPr spc="90" dirty="0"/>
              <a:t> </a:t>
            </a:r>
            <a:r>
              <a:rPr dirty="0"/>
              <a:t>t</a:t>
            </a:r>
            <a:r>
              <a:rPr spc="50" dirty="0"/>
              <a:t> </a:t>
            </a:r>
            <a:r>
              <a:rPr spc="-5" dirty="0"/>
              <a:t>o</a:t>
            </a:r>
            <a:r>
              <a:rPr spc="110" dirty="0"/>
              <a:t> </a:t>
            </a:r>
            <a:r>
              <a:rPr spc="-5" dirty="0"/>
              <a:t>a</a:t>
            </a:r>
            <a:r>
              <a:rPr spc="100" dirty="0"/>
              <a:t> </a:t>
            </a:r>
            <a:r>
              <a:rPr spc="-5" dirty="0"/>
              <a:t>p</a:t>
            </a:r>
            <a:r>
              <a:rPr spc="50" dirty="0"/>
              <a:t> </a:t>
            </a:r>
            <a:r>
              <a:rPr spc="-5" dirty="0"/>
              <a:t>u</a:t>
            </a:r>
            <a:r>
              <a:rPr spc="55" dirty="0"/>
              <a:t> </a:t>
            </a:r>
            <a:r>
              <a:rPr spc="-5" dirty="0"/>
              <a:t>b</a:t>
            </a:r>
            <a:r>
              <a:rPr spc="50" dirty="0"/>
              <a:t> </a:t>
            </a:r>
            <a:r>
              <a:rPr spc="-5" dirty="0"/>
              <a:t>l</a:t>
            </a:r>
            <a:r>
              <a:rPr spc="50" dirty="0"/>
              <a:t> </a:t>
            </a:r>
            <a:r>
              <a:rPr spc="-5" dirty="0"/>
              <a:t>i</a:t>
            </a:r>
            <a:r>
              <a:rPr spc="50" dirty="0"/>
              <a:t> </a:t>
            </a:r>
            <a:r>
              <a:rPr dirty="0"/>
              <a:t>c</a:t>
            </a:r>
            <a:r>
              <a:rPr spc="55" dirty="0"/>
              <a:t> </a:t>
            </a:r>
            <a:r>
              <a:rPr spc="-5" dirty="0"/>
              <a:t>l</a:t>
            </a:r>
            <a:r>
              <a:rPr spc="50" dirty="0"/>
              <a:t> </a:t>
            </a:r>
            <a:r>
              <a:rPr dirty="0"/>
              <a:t>y</a:t>
            </a:r>
            <a:r>
              <a:rPr spc="70" dirty="0"/>
              <a:t> </a:t>
            </a:r>
            <a:r>
              <a:rPr spc="-5" dirty="0"/>
              <a:t>a</a:t>
            </a:r>
            <a:r>
              <a:rPr spc="55" dirty="0"/>
              <a:t> </a:t>
            </a:r>
            <a:r>
              <a:rPr dirty="0"/>
              <a:t>c</a:t>
            </a:r>
            <a:r>
              <a:rPr spc="55" dirty="0"/>
              <a:t> </a:t>
            </a:r>
            <a:r>
              <a:rPr dirty="0"/>
              <a:t>c</a:t>
            </a:r>
            <a:r>
              <a:rPr spc="55" dirty="0"/>
              <a:t> </a:t>
            </a:r>
            <a:r>
              <a:rPr spc="-5" dirty="0"/>
              <a:t>e</a:t>
            </a:r>
            <a:r>
              <a:rPr spc="50" dirty="0"/>
              <a:t> </a:t>
            </a:r>
            <a:r>
              <a:rPr dirty="0"/>
              <a:t>s</a:t>
            </a:r>
            <a:r>
              <a:rPr spc="55" dirty="0"/>
              <a:t> </a:t>
            </a:r>
            <a:r>
              <a:rPr dirty="0"/>
              <a:t>s</a:t>
            </a:r>
            <a:r>
              <a:rPr spc="55" dirty="0"/>
              <a:t> </a:t>
            </a:r>
            <a:r>
              <a:rPr spc="-5" dirty="0"/>
              <a:t>i</a:t>
            </a:r>
            <a:r>
              <a:rPr spc="50" dirty="0"/>
              <a:t> </a:t>
            </a:r>
            <a:r>
              <a:rPr spc="-5" dirty="0"/>
              <a:t>b</a:t>
            </a:r>
            <a:r>
              <a:rPr spc="50" dirty="0"/>
              <a:t> </a:t>
            </a:r>
            <a:r>
              <a:rPr spc="-5" dirty="0"/>
              <a:t>l</a:t>
            </a:r>
            <a:r>
              <a:rPr spc="40" dirty="0"/>
              <a:t> </a:t>
            </a:r>
            <a:r>
              <a:rPr spc="-5" dirty="0"/>
              <a:t>e</a:t>
            </a:r>
            <a:r>
              <a:rPr spc="80" dirty="0"/>
              <a:t> </a:t>
            </a:r>
            <a:r>
              <a:rPr spc="-5" dirty="0"/>
              <a:t>w</a:t>
            </a:r>
            <a:r>
              <a:rPr spc="35" dirty="0"/>
              <a:t> </a:t>
            </a:r>
            <a:r>
              <a:rPr spc="-5" dirty="0"/>
              <a:t>e</a:t>
            </a:r>
            <a:r>
              <a:rPr spc="50" dirty="0"/>
              <a:t> </a:t>
            </a:r>
            <a:r>
              <a:rPr spc="-5" dirty="0"/>
              <a:t>b</a:t>
            </a:r>
            <a:r>
              <a:rPr spc="50" dirty="0"/>
              <a:t> </a:t>
            </a:r>
            <a:r>
              <a:rPr dirty="0"/>
              <a:t>s</a:t>
            </a:r>
            <a:r>
              <a:rPr spc="55" dirty="0"/>
              <a:t> </a:t>
            </a:r>
            <a:r>
              <a:rPr spc="-5" dirty="0"/>
              <a:t>i</a:t>
            </a:r>
            <a:r>
              <a:rPr spc="50" dirty="0"/>
              <a:t> </a:t>
            </a:r>
            <a:r>
              <a:rPr dirty="0"/>
              <a:t>t</a:t>
            </a:r>
            <a:r>
              <a:rPr spc="50" dirty="0"/>
              <a:t> </a:t>
            </a:r>
            <a:r>
              <a:rPr spc="-5" dirty="0"/>
              <a:t>e</a:t>
            </a:r>
            <a:r>
              <a:rPr spc="50" dirty="0"/>
              <a:t> </a:t>
            </a:r>
            <a:r>
              <a:rPr dirty="0"/>
              <a:t>,</a:t>
            </a:r>
            <a:r>
              <a:rPr spc="90" dirty="0"/>
              <a:t> </a:t>
            </a:r>
            <a:r>
              <a:rPr spc="-5" dirty="0"/>
              <a:t>i</a:t>
            </a:r>
            <a:r>
              <a:rPr spc="50" dirty="0"/>
              <a:t> </a:t>
            </a:r>
            <a:r>
              <a:rPr spc="-5" dirty="0"/>
              <a:t>n</a:t>
            </a:r>
            <a:r>
              <a:rPr spc="100" dirty="0"/>
              <a:t> </a:t>
            </a:r>
            <a:r>
              <a:rPr spc="-5" dirty="0"/>
              <a:t>w</a:t>
            </a:r>
            <a:r>
              <a:rPr spc="35" dirty="0"/>
              <a:t> </a:t>
            </a:r>
            <a:r>
              <a:rPr spc="-5" dirty="0"/>
              <a:t>h</a:t>
            </a:r>
            <a:r>
              <a:rPr spc="50" dirty="0"/>
              <a:t> </a:t>
            </a:r>
            <a:r>
              <a:rPr spc="-5" dirty="0"/>
              <a:t>o</a:t>
            </a:r>
            <a:r>
              <a:rPr spc="50" dirty="0"/>
              <a:t> </a:t>
            </a:r>
            <a:r>
              <a:rPr spc="-5" dirty="0"/>
              <a:t>l</a:t>
            </a:r>
            <a:r>
              <a:rPr spc="50" dirty="0"/>
              <a:t> </a:t>
            </a:r>
            <a:r>
              <a:rPr spc="-5" dirty="0"/>
              <a:t>e</a:t>
            </a:r>
            <a:r>
              <a:rPr spc="114" dirty="0"/>
              <a:t> </a:t>
            </a:r>
            <a:r>
              <a:rPr spc="-5" dirty="0"/>
              <a:t>o</a:t>
            </a:r>
            <a:r>
              <a:rPr spc="50" dirty="0"/>
              <a:t> </a:t>
            </a:r>
            <a:r>
              <a:rPr dirty="0"/>
              <a:t>r</a:t>
            </a:r>
            <a:r>
              <a:rPr spc="85" dirty="0"/>
              <a:t> </a:t>
            </a:r>
            <a:r>
              <a:rPr spc="-5" dirty="0"/>
              <a:t>i</a:t>
            </a:r>
            <a:r>
              <a:rPr spc="50" dirty="0"/>
              <a:t> </a:t>
            </a:r>
            <a:r>
              <a:rPr spc="-5" dirty="0"/>
              <a:t>n</a:t>
            </a:r>
            <a:r>
              <a:rPr spc="105" dirty="0"/>
              <a:t> </a:t>
            </a:r>
            <a:r>
              <a:rPr spc="-5" dirty="0"/>
              <a:t>p</a:t>
            </a:r>
            <a:r>
              <a:rPr spc="50" dirty="0"/>
              <a:t> </a:t>
            </a:r>
            <a:r>
              <a:rPr spc="-5" dirty="0"/>
              <a:t>a</a:t>
            </a:r>
            <a:r>
              <a:rPr spc="50" dirty="0"/>
              <a:t> </a:t>
            </a:r>
            <a:r>
              <a:rPr dirty="0"/>
              <a:t>r</a:t>
            </a:r>
            <a:r>
              <a:rPr spc="45" dirty="0"/>
              <a:t> </a:t>
            </a:r>
            <a:r>
              <a:rPr dirty="0"/>
              <a:t>t</a:t>
            </a:r>
            <a:r>
              <a:rPr spc="50" dirty="0"/>
              <a:t> </a:t>
            </a:r>
            <a:r>
              <a:rPr dirty="0"/>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u="heavy">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585858"/>
                </a:solidFill>
                <a:latin typeface="Arial"/>
                <a:cs typeface="Arial"/>
              </a:defRPr>
            </a:lvl1pPr>
          </a:lstStyle>
          <a:p>
            <a:pPr marL="12700" marR="5080">
              <a:lnSpc>
                <a:spcPct val="100000"/>
              </a:lnSpc>
              <a:spcBef>
                <a:spcPts val="15"/>
              </a:spcBef>
              <a:tabLst>
                <a:tab pos="4664075" algn="l"/>
              </a:tabLst>
            </a:pPr>
            <a:r>
              <a:rPr dirty="0"/>
              <a:t>©</a:t>
            </a:r>
            <a:r>
              <a:rPr spc="45" dirty="0"/>
              <a:t> </a:t>
            </a:r>
            <a:r>
              <a:rPr spc="-5" dirty="0"/>
              <a:t>2</a:t>
            </a:r>
            <a:r>
              <a:rPr spc="55" dirty="0"/>
              <a:t> </a:t>
            </a:r>
            <a:r>
              <a:rPr spc="-5" dirty="0"/>
              <a:t>0</a:t>
            </a:r>
            <a:r>
              <a:rPr spc="50" dirty="0"/>
              <a:t> </a:t>
            </a:r>
            <a:r>
              <a:rPr spc="-5" dirty="0"/>
              <a:t>1</a:t>
            </a:r>
            <a:r>
              <a:rPr spc="55" dirty="0"/>
              <a:t> </a:t>
            </a:r>
            <a:r>
              <a:rPr spc="-5" dirty="0"/>
              <a:t>3  </a:t>
            </a:r>
            <a:r>
              <a:rPr spc="105" dirty="0"/>
              <a:t> </a:t>
            </a:r>
            <a:r>
              <a:rPr dirty="0"/>
              <a:t>O</a:t>
            </a:r>
            <a:r>
              <a:rPr spc="50" dirty="0"/>
              <a:t> </a:t>
            </a:r>
            <a:r>
              <a:rPr dirty="0"/>
              <a:t>M</a:t>
            </a:r>
            <a:r>
              <a:rPr spc="30" dirty="0"/>
              <a:t> </a:t>
            </a:r>
            <a:r>
              <a:rPr spc="-5" dirty="0"/>
              <a:t>4  </a:t>
            </a:r>
            <a:r>
              <a:rPr spc="145" dirty="0"/>
              <a:t> </a:t>
            </a:r>
            <a:r>
              <a:rPr spc="-5" dirty="0"/>
              <a:t>C</a:t>
            </a:r>
            <a:r>
              <a:rPr spc="45" dirty="0"/>
              <a:t> </a:t>
            </a:r>
            <a:r>
              <a:rPr spc="-5" dirty="0"/>
              <a:t>e</a:t>
            </a:r>
            <a:r>
              <a:rPr spc="55" dirty="0"/>
              <a:t> </a:t>
            </a:r>
            <a:r>
              <a:rPr spc="-5" dirty="0"/>
              <a:t>n</a:t>
            </a:r>
            <a:r>
              <a:rPr spc="55" dirty="0"/>
              <a:t> </a:t>
            </a:r>
            <a:r>
              <a:rPr spc="-5" dirty="0"/>
              <a:t>g</a:t>
            </a:r>
            <a:r>
              <a:rPr spc="50" dirty="0"/>
              <a:t> </a:t>
            </a:r>
            <a:r>
              <a:rPr spc="-5" dirty="0"/>
              <a:t>a</a:t>
            </a:r>
            <a:r>
              <a:rPr spc="55" dirty="0"/>
              <a:t> </a:t>
            </a:r>
            <a:r>
              <a:rPr spc="-5" dirty="0"/>
              <a:t>g</a:t>
            </a:r>
            <a:r>
              <a:rPr spc="50" dirty="0"/>
              <a:t> </a:t>
            </a:r>
            <a:r>
              <a:rPr spc="-5" dirty="0"/>
              <a:t>e  </a:t>
            </a:r>
            <a:r>
              <a:rPr spc="105" dirty="0"/>
              <a:t> </a:t>
            </a:r>
            <a:r>
              <a:rPr spc="-5" dirty="0"/>
              <a:t>L</a:t>
            </a:r>
            <a:r>
              <a:rPr spc="50" dirty="0"/>
              <a:t> </a:t>
            </a:r>
            <a:r>
              <a:rPr spc="-5" dirty="0"/>
              <a:t>e</a:t>
            </a:r>
            <a:r>
              <a:rPr spc="55" dirty="0"/>
              <a:t> </a:t>
            </a:r>
            <a:r>
              <a:rPr spc="-5" dirty="0"/>
              <a:t>a</a:t>
            </a:r>
            <a:r>
              <a:rPr spc="50" dirty="0"/>
              <a:t> </a:t>
            </a:r>
            <a:r>
              <a:rPr dirty="0"/>
              <a:t>r</a:t>
            </a:r>
            <a:r>
              <a:rPr spc="50" dirty="0"/>
              <a:t> </a:t>
            </a:r>
            <a:r>
              <a:rPr spc="-5" dirty="0"/>
              <a:t>n</a:t>
            </a:r>
            <a:r>
              <a:rPr spc="50" dirty="0"/>
              <a:t> </a:t>
            </a:r>
            <a:r>
              <a:rPr spc="-5" dirty="0"/>
              <a:t>i</a:t>
            </a:r>
            <a:r>
              <a:rPr spc="55" dirty="0"/>
              <a:t> </a:t>
            </a:r>
            <a:r>
              <a:rPr spc="-5" dirty="0"/>
              <a:t>n</a:t>
            </a:r>
            <a:r>
              <a:rPr spc="55" dirty="0"/>
              <a:t> </a:t>
            </a:r>
            <a:r>
              <a:rPr spc="-5" dirty="0"/>
              <a:t>g</a:t>
            </a:r>
            <a:r>
              <a:rPr spc="50" dirty="0"/>
              <a:t> </a:t>
            </a:r>
            <a:r>
              <a:rPr dirty="0"/>
              <a:t>.  </a:t>
            </a:r>
            <a:r>
              <a:rPr spc="75" dirty="0"/>
              <a:t> </a:t>
            </a:r>
            <a:r>
              <a:rPr dirty="0"/>
              <a:t>A</a:t>
            </a:r>
            <a:r>
              <a:rPr spc="45" dirty="0"/>
              <a:t> </a:t>
            </a:r>
            <a:r>
              <a:rPr spc="-5" dirty="0"/>
              <a:t>l</a:t>
            </a:r>
            <a:r>
              <a:rPr spc="55" dirty="0"/>
              <a:t> </a:t>
            </a:r>
            <a:r>
              <a:rPr spc="-5" dirty="0"/>
              <a:t>l  </a:t>
            </a:r>
            <a:r>
              <a:rPr spc="114" dirty="0"/>
              <a:t> </a:t>
            </a:r>
            <a:r>
              <a:rPr spc="-5" dirty="0"/>
              <a:t>R</a:t>
            </a:r>
            <a:r>
              <a:rPr spc="50" dirty="0"/>
              <a:t> </a:t>
            </a:r>
            <a:r>
              <a:rPr spc="-5" dirty="0"/>
              <a:t>i</a:t>
            </a:r>
            <a:r>
              <a:rPr spc="50" dirty="0"/>
              <a:t> </a:t>
            </a:r>
            <a:r>
              <a:rPr spc="-5" dirty="0"/>
              <a:t>g</a:t>
            </a:r>
            <a:r>
              <a:rPr spc="55" dirty="0"/>
              <a:t> </a:t>
            </a:r>
            <a:r>
              <a:rPr spc="-5" dirty="0"/>
              <a:t>h</a:t>
            </a:r>
            <a:r>
              <a:rPr spc="50" dirty="0"/>
              <a:t> </a:t>
            </a:r>
            <a:r>
              <a:rPr dirty="0"/>
              <a:t>t</a:t>
            </a:r>
            <a:r>
              <a:rPr spc="55" dirty="0"/>
              <a:t> </a:t>
            </a:r>
            <a:r>
              <a:rPr dirty="0"/>
              <a:t>s  </a:t>
            </a:r>
            <a:r>
              <a:rPr spc="90" dirty="0"/>
              <a:t> </a:t>
            </a:r>
            <a:r>
              <a:rPr spc="-5" dirty="0"/>
              <a:t>R</a:t>
            </a:r>
            <a:r>
              <a:rPr spc="45" dirty="0"/>
              <a:t> </a:t>
            </a:r>
            <a:r>
              <a:rPr spc="-5" dirty="0"/>
              <a:t>e</a:t>
            </a:r>
            <a:r>
              <a:rPr spc="55" dirty="0"/>
              <a:t> </a:t>
            </a:r>
            <a:r>
              <a:rPr dirty="0"/>
              <a:t>s</a:t>
            </a:r>
            <a:r>
              <a:rPr spc="55" dirty="0"/>
              <a:t> </a:t>
            </a:r>
            <a:r>
              <a:rPr spc="-5" dirty="0"/>
              <a:t>e</a:t>
            </a:r>
            <a:r>
              <a:rPr spc="55" dirty="0"/>
              <a:t> </a:t>
            </a:r>
            <a:r>
              <a:rPr dirty="0"/>
              <a:t>r</a:t>
            </a:r>
            <a:r>
              <a:rPr spc="45" dirty="0"/>
              <a:t> </a:t>
            </a:r>
            <a:r>
              <a:rPr dirty="0"/>
              <a:t>v</a:t>
            </a:r>
            <a:r>
              <a:rPr spc="45" dirty="0"/>
              <a:t> </a:t>
            </a:r>
            <a:r>
              <a:rPr spc="-5" dirty="0"/>
              <a:t>e</a:t>
            </a:r>
            <a:r>
              <a:rPr spc="50" dirty="0"/>
              <a:t> </a:t>
            </a:r>
            <a:r>
              <a:rPr spc="-5" dirty="0"/>
              <a:t>d</a:t>
            </a:r>
            <a:r>
              <a:rPr spc="55" dirty="0"/>
              <a:t> </a:t>
            </a:r>
            <a:r>
              <a:rPr dirty="0"/>
              <a:t>.	M </a:t>
            </a:r>
            <a:r>
              <a:rPr spc="-5" dirty="0"/>
              <a:t>a </a:t>
            </a:r>
            <a:r>
              <a:rPr dirty="0"/>
              <a:t>y </a:t>
            </a:r>
            <a:r>
              <a:rPr spc="-5" dirty="0"/>
              <a:t>n o </a:t>
            </a:r>
            <a:r>
              <a:rPr dirty="0"/>
              <a:t>t </a:t>
            </a:r>
            <a:r>
              <a:rPr spc="-5" dirty="0"/>
              <a:t>b e </a:t>
            </a:r>
            <a:r>
              <a:rPr dirty="0"/>
              <a:t>s c </a:t>
            </a:r>
            <a:r>
              <a:rPr spc="-5" dirty="0"/>
              <a:t>a n n e d </a:t>
            </a:r>
            <a:r>
              <a:rPr dirty="0"/>
              <a:t>, c </a:t>
            </a:r>
            <a:r>
              <a:rPr spc="-5" dirty="0"/>
              <a:t>o p i e d o </a:t>
            </a:r>
            <a:r>
              <a:rPr dirty="0"/>
              <a:t>r </a:t>
            </a:r>
            <a:r>
              <a:rPr spc="-5" dirty="0"/>
              <a:t>d u p l i </a:t>
            </a:r>
            <a:r>
              <a:rPr dirty="0"/>
              <a:t>c </a:t>
            </a:r>
            <a:r>
              <a:rPr spc="-5" dirty="0"/>
              <a:t>a </a:t>
            </a:r>
            <a:r>
              <a:rPr dirty="0"/>
              <a:t>t </a:t>
            </a:r>
            <a:r>
              <a:rPr spc="-5" dirty="0"/>
              <a:t>e d </a:t>
            </a:r>
            <a:r>
              <a:rPr dirty="0"/>
              <a:t>,  </a:t>
            </a:r>
            <a:r>
              <a:rPr spc="-5" dirty="0"/>
              <a:t>o</a:t>
            </a:r>
            <a:r>
              <a:rPr spc="50" dirty="0"/>
              <a:t> </a:t>
            </a:r>
            <a:r>
              <a:rPr dirty="0"/>
              <a:t>r</a:t>
            </a:r>
            <a:r>
              <a:rPr spc="85" dirty="0"/>
              <a:t> </a:t>
            </a:r>
            <a:r>
              <a:rPr spc="-5" dirty="0"/>
              <a:t>p</a:t>
            </a:r>
            <a:r>
              <a:rPr spc="50" dirty="0"/>
              <a:t> </a:t>
            </a:r>
            <a:r>
              <a:rPr spc="-5" dirty="0"/>
              <a:t>o</a:t>
            </a:r>
            <a:r>
              <a:rPr spc="50" dirty="0"/>
              <a:t> </a:t>
            </a:r>
            <a:r>
              <a:rPr dirty="0"/>
              <a:t>s</a:t>
            </a:r>
            <a:r>
              <a:rPr spc="55" dirty="0"/>
              <a:t> </a:t>
            </a:r>
            <a:r>
              <a:rPr dirty="0"/>
              <a:t>t</a:t>
            </a:r>
            <a:r>
              <a:rPr spc="50" dirty="0"/>
              <a:t> </a:t>
            </a:r>
            <a:r>
              <a:rPr spc="-5" dirty="0"/>
              <a:t>e</a:t>
            </a:r>
            <a:r>
              <a:rPr spc="50" dirty="0"/>
              <a:t> </a:t>
            </a:r>
            <a:r>
              <a:rPr spc="-5" dirty="0"/>
              <a:t>d</a:t>
            </a:r>
            <a:r>
              <a:rPr spc="90" dirty="0"/>
              <a:t> </a:t>
            </a:r>
            <a:r>
              <a:rPr dirty="0"/>
              <a:t>t</a:t>
            </a:r>
            <a:r>
              <a:rPr spc="50" dirty="0"/>
              <a:t> </a:t>
            </a:r>
            <a:r>
              <a:rPr spc="-5" dirty="0"/>
              <a:t>o</a:t>
            </a:r>
            <a:r>
              <a:rPr spc="110" dirty="0"/>
              <a:t> </a:t>
            </a:r>
            <a:r>
              <a:rPr spc="-5" dirty="0"/>
              <a:t>a</a:t>
            </a:r>
            <a:r>
              <a:rPr spc="100" dirty="0"/>
              <a:t> </a:t>
            </a:r>
            <a:r>
              <a:rPr spc="-5" dirty="0"/>
              <a:t>p</a:t>
            </a:r>
            <a:r>
              <a:rPr spc="50" dirty="0"/>
              <a:t> </a:t>
            </a:r>
            <a:r>
              <a:rPr spc="-5" dirty="0"/>
              <a:t>u</a:t>
            </a:r>
            <a:r>
              <a:rPr spc="55" dirty="0"/>
              <a:t> </a:t>
            </a:r>
            <a:r>
              <a:rPr spc="-5" dirty="0"/>
              <a:t>b</a:t>
            </a:r>
            <a:r>
              <a:rPr spc="50" dirty="0"/>
              <a:t> </a:t>
            </a:r>
            <a:r>
              <a:rPr spc="-5" dirty="0"/>
              <a:t>l</a:t>
            </a:r>
            <a:r>
              <a:rPr spc="50" dirty="0"/>
              <a:t> </a:t>
            </a:r>
            <a:r>
              <a:rPr spc="-5" dirty="0"/>
              <a:t>i</a:t>
            </a:r>
            <a:r>
              <a:rPr spc="50" dirty="0"/>
              <a:t> </a:t>
            </a:r>
            <a:r>
              <a:rPr dirty="0"/>
              <a:t>c</a:t>
            </a:r>
            <a:r>
              <a:rPr spc="55" dirty="0"/>
              <a:t> </a:t>
            </a:r>
            <a:r>
              <a:rPr spc="-5" dirty="0"/>
              <a:t>l</a:t>
            </a:r>
            <a:r>
              <a:rPr spc="50" dirty="0"/>
              <a:t> </a:t>
            </a:r>
            <a:r>
              <a:rPr dirty="0"/>
              <a:t>y</a:t>
            </a:r>
            <a:r>
              <a:rPr spc="70" dirty="0"/>
              <a:t> </a:t>
            </a:r>
            <a:r>
              <a:rPr spc="-5" dirty="0"/>
              <a:t>a</a:t>
            </a:r>
            <a:r>
              <a:rPr spc="55" dirty="0"/>
              <a:t> </a:t>
            </a:r>
            <a:r>
              <a:rPr dirty="0"/>
              <a:t>c</a:t>
            </a:r>
            <a:r>
              <a:rPr spc="55" dirty="0"/>
              <a:t> </a:t>
            </a:r>
            <a:r>
              <a:rPr dirty="0"/>
              <a:t>c</a:t>
            </a:r>
            <a:r>
              <a:rPr spc="55" dirty="0"/>
              <a:t> </a:t>
            </a:r>
            <a:r>
              <a:rPr spc="-5" dirty="0"/>
              <a:t>e</a:t>
            </a:r>
            <a:r>
              <a:rPr spc="50" dirty="0"/>
              <a:t> </a:t>
            </a:r>
            <a:r>
              <a:rPr dirty="0"/>
              <a:t>s</a:t>
            </a:r>
            <a:r>
              <a:rPr spc="55" dirty="0"/>
              <a:t> </a:t>
            </a:r>
            <a:r>
              <a:rPr dirty="0"/>
              <a:t>s</a:t>
            </a:r>
            <a:r>
              <a:rPr spc="55" dirty="0"/>
              <a:t> </a:t>
            </a:r>
            <a:r>
              <a:rPr spc="-5" dirty="0"/>
              <a:t>i</a:t>
            </a:r>
            <a:r>
              <a:rPr spc="50" dirty="0"/>
              <a:t> </a:t>
            </a:r>
            <a:r>
              <a:rPr spc="-5" dirty="0"/>
              <a:t>b</a:t>
            </a:r>
            <a:r>
              <a:rPr spc="50" dirty="0"/>
              <a:t> </a:t>
            </a:r>
            <a:r>
              <a:rPr spc="-5" dirty="0"/>
              <a:t>l</a:t>
            </a:r>
            <a:r>
              <a:rPr spc="40" dirty="0"/>
              <a:t> </a:t>
            </a:r>
            <a:r>
              <a:rPr spc="-5" dirty="0"/>
              <a:t>e</a:t>
            </a:r>
            <a:r>
              <a:rPr spc="80" dirty="0"/>
              <a:t> </a:t>
            </a:r>
            <a:r>
              <a:rPr spc="-5" dirty="0"/>
              <a:t>w</a:t>
            </a:r>
            <a:r>
              <a:rPr spc="35" dirty="0"/>
              <a:t> </a:t>
            </a:r>
            <a:r>
              <a:rPr spc="-5" dirty="0"/>
              <a:t>e</a:t>
            </a:r>
            <a:r>
              <a:rPr spc="50" dirty="0"/>
              <a:t> </a:t>
            </a:r>
            <a:r>
              <a:rPr spc="-5" dirty="0"/>
              <a:t>b</a:t>
            </a:r>
            <a:r>
              <a:rPr spc="50" dirty="0"/>
              <a:t> </a:t>
            </a:r>
            <a:r>
              <a:rPr dirty="0"/>
              <a:t>s</a:t>
            </a:r>
            <a:r>
              <a:rPr spc="55" dirty="0"/>
              <a:t> </a:t>
            </a:r>
            <a:r>
              <a:rPr spc="-5" dirty="0"/>
              <a:t>i</a:t>
            </a:r>
            <a:r>
              <a:rPr spc="50" dirty="0"/>
              <a:t> </a:t>
            </a:r>
            <a:r>
              <a:rPr dirty="0"/>
              <a:t>t</a:t>
            </a:r>
            <a:r>
              <a:rPr spc="50" dirty="0"/>
              <a:t> </a:t>
            </a:r>
            <a:r>
              <a:rPr spc="-5" dirty="0"/>
              <a:t>e</a:t>
            </a:r>
            <a:r>
              <a:rPr spc="50" dirty="0"/>
              <a:t> </a:t>
            </a:r>
            <a:r>
              <a:rPr dirty="0"/>
              <a:t>,</a:t>
            </a:r>
            <a:r>
              <a:rPr spc="90" dirty="0"/>
              <a:t> </a:t>
            </a:r>
            <a:r>
              <a:rPr spc="-5" dirty="0"/>
              <a:t>i</a:t>
            </a:r>
            <a:r>
              <a:rPr spc="50" dirty="0"/>
              <a:t> </a:t>
            </a:r>
            <a:r>
              <a:rPr spc="-5" dirty="0"/>
              <a:t>n</a:t>
            </a:r>
            <a:r>
              <a:rPr spc="100" dirty="0"/>
              <a:t> </a:t>
            </a:r>
            <a:r>
              <a:rPr spc="-5" dirty="0"/>
              <a:t>w</a:t>
            </a:r>
            <a:r>
              <a:rPr spc="35" dirty="0"/>
              <a:t> </a:t>
            </a:r>
            <a:r>
              <a:rPr spc="-5" dirty="0"/>
              <a:t>h</a:t>
            </a:r>
            <a:r>
              <a:rPr spc="50" dirty="0"/>
              <a:t> </a:t>
            </a:r>
            <a:r>
              <a:rPr spc="-5" dirty="0"/>
              <a:t>o</a:t>
            </a:r>
            <a:r>
              <a:rPr spc="50" dirty="0"/>
              <a:t> </a:t>
            </a:r>
            <a:r>
              <a:rPr spc="-5" dirty="0"/>
              <a:t>l</a:t>
            </a:r>
            <a:r>
              <a:rPr spc="50" dirty="0"/>
              <a:t> </a:t>
            </a:r>
            <a:r>
              <a:rPr spc="-5" dirty="0"/>
              <a:t>e</a:t>
            </a:r>
            <a:r>
              <a:rPr spc="114" dirty="0"/>
              <a:t> </a:t>
            </a:r>
            <a:r>
              <a:rPr spc="-5" dirty="0"/>
              <a:t>o</a:t>
            </a:r>
            <a:r>
              <a:rPr spc="50" dirty="0"/>
              <a:t> </a:t>
            </a:r>
            <a:r>
              <a:rPr dirty="0"/>
              <a:t>r</a:t>
            </a:r>
            <a:r>
              <a:rPr spc="85" dirty="0"/>
              <a:t> </a:t>
            </a:r>
            <a:r>
              <a:rPr spc="-5" dirty="0"/>
              <a:t>i</a:t>
            </a:r>
            <a:r>
              <a:rPr spc="50" dirty="0"/>
              <a:t> </a:t>
            </a:r>
            <a:r>
              <a:rPr spc="-5" dirty="0"/>
              <a:t>n</a:t>
            </a:r>
            <a:r>
              <a:rPr spc="105" dirty="0"/>
              <a:t> </a:t>
            </a:r>
            <a:r>
              <a:rPr spc="-5" dirty="0"/>
              <a:t>p</a:t>
            </a:r>
            <a:r>
              <a:rPr spc="50" dirty="0"/>
              <a:t> </a:t>
            </a:r>
            <a:r>
              <a:rPr spc="-5" dirty="0"/>
              <a:t>a</a:t>
            </a:r>
            <a:r>
              <a:rPr spc="50" dirty="0"/>
              <a:t> </a:t>
            </a:r>
            <a:r>
              <a:rPr dirty="0"/>
              <a:t>r</a:t>
            </a:r>
            <a:r>
              <a:rPr spc="45" dirty="0"/>
              <a:t> </a:t>
            </a:r>
            <a:r>
              <a:rPr dirty="0"/>
              <a:t>t</a:t>
            </a:r>
            <a:r>
              <a:rPr spc="50" dirty="0"/>
              <a:t> </a:t>
            </a:r>
            <a:r>
              <a:rPr dirty="0"/>
              <a: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7" name="Holder 7"/>
          <p:cNvSpPr>
            <a:spLocks noGrp="1"/>
          </p:cNvSpPr>
          <p:nvPr>
            <p:ph type="sldNum" sz="quarter" idx="7"/>
          </p:nvPr>
        </p:nvSpPr>
        <p:spPr/>
        <p:txBody>
          <a:bodyPr lIns="0" tIns="0" rIns="0" bIns="0"/>
          <a:lstStyle>
            <a:lvl1pPr>
              <a:defRPr sz="1400" b="1" i="0">
                <a:solidFill>
                  <a:schemeClr val="tx1"/>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u="heavy">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585858"/>
                </a:solidFill>
                <a:latin typeface="Arial"/>
                <a:cs typeface="Arial"/>
              </a:defRPr>
            </a:lvl1pPr>
          </a:lstStyle>
          <a:p>
            <a:pPr marL="12700" marR="5080">
              <a:lnSpc>
                <a:spcPct val="100000"/>
              </a:lnSpc>
              <a:spcBef>
                <a:spcPts val="15"/>
              </a:spcBef>
              <a:tabLst>
                <a:tab pos="4664075" algn="l"/>
              </a:tabLst>
            </a:pPr>
            <a:r>
              <a:rPr dirty="0"/>
              <a:t>©</a:t>
            </a:r>
            <a:r>
              <a:rPr spc="45" dirty="0"/>
              <a:t> </a:t>
            </a:r>
            <a:r>
              <a:rPr spc="-5" dirty="0"/>
              <a:t>2</a:t>
            </a:r>
            <a:r>
              <a:rPr spc="55" dirty="0"/>
              <a:t> </a:t>
            </a:r>
            <a:r>
              <a:rPr spc="-5" dirty="0"/>
              <a:t>0</a:t>
            </a:r>
            <a:r>
              <a:rPr spc="50" dirty="0"/>
              <a:t> </a:t>
            </a:r>
            <a:r>
              <a:rPr spc="-5" dirty="0"/>
              <a:t>1</a:t>
            </a:r>
            <a:r>
              <a:rPr spc="55" dirty="0"/>
              <a:t> </a:t>
            </a:r>
            <a:r>
              <a:rPr spc="-5" dirty="0"/>
              <a:t>3  </a:t>
            </a:r>
            <a:r>
              <a:rPr spc="105" dirty="0"/>
              <a:t> </a:t>
            </a:r>
            <a:r>
              <a:rPr dirty="0"/>
              <a:t>O</a:t>
            </a:r>
            <a:r>
              <a:rPr spc="50" dirty="0"/>
              <a:t> </a:t>
            </a:r>
            <a:r>
              <a:rPr dirty="0"/>
              <a:t>M</a:t>
            </a:r>
            <a:r>
              <a:rPr spc="30" dirty="0"/>
              <a:t> </a:t>
            </a:r>
            <a:r>
              <a:rPr spc="-5" dirty="0"/>
              <a:t>4  </a:t>
            </a:r>
            <a:r>
              <a:rPr spc="145" dirty="0"/>
              <a:t> </a:t>
            </a:r>
            <a:r>
              <a:rPr spc="-5" dirty="0"/>
              <a:t>C</a:t>
            </a:r>
            <a:r>
              <a:rPr spc="45" dirty="0"/>
              <a:t> </a:t>
            </a:r>
            <a:r>
              <a:rPr spc="-5" dirty="0"/>
              <a:t>e</a:t>
            </a:r>
            <a:r>
              <a:rPr spc="55" dirty="0"/>
              <a:t> </a:t>
            </a:r>
            <a:r>
              <a:rPr spc="-5" dirty="0"/>
              <a:t>n</a:t>
            </a:r>
            <a:r>
              <a:rPr spc="55" dirty="0"/>
              <a:t> </a:t>
            </a:r>
            <a:r>
              <a:rPr spc="-5" dirty="0"/>
              <a:t>g</a:t>
            </a:r>
            <a:r>
              <a:rPr spc="50" dirty="0"/>
              <a:t> </a:t>
            </a:r>
            <a:r>
              <a:rPr spc="-5" dirty="0"/>
              <a:t>a</a:t>
            </a:r>
            <a:r>
              <a:rPr spc="55" dirty="0"/>
              <a:t> </a:t>
            </a:r>
            <a:r>
              <a:rPr spc="-5" dirty="0"/>
              <a:t>g</a:t>
            </a:r>
            <a:r>
              <a:rPr spc="50" dirty="0"/>
              <a:t> </a:t>
            </a:r>
            <a:r>
              <a:rPr spc="-5" dirty="0"/>
              <a:t>e  </a:t>
            </a:r>
            <a:r>
              <a:rPr spc="105" dirty="0"/>
              <a:t> </a:t>
            </a:r>
            <a:r>
              <a:rPr spc="-5" dirty="0"/>
              <a:t>L</a:t>
            </a:r>
            <a:r>
              <a:rPr spc="50" dirty="0"/>
              <a:t> </a:t>
            </a:r>
            <a:r>
              <a:rPr spc="-5" dirty="0"/>
              <a:t>e</a:t>
            </a:r>
            <a:r>
              <a:rPr spc="55" dirty="0"/>
              <a:t> </a:t>
            </a:r>
            <a:r>
              <a:rPr spc="-5" dirty="0"/>
              <a:t>a</a:t>
            </a:r>
            <a:r>
              <a:rPr spc="50" dirty="0"/>
              <a:t> </a:t>
            </a:r>
            <a:r>
              <a:rPr dirty="0"/>
              <a:t>r</a:t>
            </a:r>
            <a:r>
              <a:rPr spc="50" dirty="0"/>
              <a:t> </a:t>
            </a:r>
            <a:r>
              <a:rPr spc="-5" dirty="0"/>
              <a:t>n</a:t>
            </a:r>
            <a:r>
              <a:rPr spc="50" dirty="0"/>
              <a:t> </a:t>
            </a:r>
            <a:r>
              <a:rPr spc="-5" dirty="0"/>
              <a:t>i</a:t>
            </a:r>
            <a:r>
              <a:rPr spc="55" dirty="0"/>
              <a:t> </a:t>
            </a:r>
            <a:r>
              <a:rPr spc="-5" dirty="0"/>
              <a:t>n</a:t>
            </a:r>
            <a:r>
              <a:rPr spc="55" dirty="0"/>
              <a:t> </a:t>
            </a:r>
            <a:r>
              <a:rPr spc="-5" dirty="0"/>
              <a:t>g</a:t>
            </a:r>
            <a:r>
              <a:rPr spc="50" dirty="0"/>
              <a:t> </a:t>
            </a:r>
            <a:r>
              <a:rPr dirty="0"/>
              <a:t>.  </a:t>
            </a:r>
            <a:r>
              <a:rPr spc="75" dirty="0"/>
              <a:t> </a:t>
            </a:r>
            <a:r>
              <a:rPr dirty="0"/>
              <a:t>A</a:t>
            </a:r>
            <a:r>
              <a:rPr spc="45" dirty="0"/>
              <a:t> </a:t>
            </a:r>
            <a:r>
              <a:rPr spc="-5" dirty="0"/>
              <a:t>l</a:t>
            </a:r>
            <a:r>
              <a:rPr spc="55" dirty="0"/>
              <a:t> </a:t>
            </a:r>
            <a:r>
              <a:rPr spc="-5" dirty="0"/>
              <a:t>l  </a:t>
            </a:r>
            <a:r>
              <a:rPr spc="114" dirty="0"/>
              <a:t> </a:t>
            </a:r>
            <a:r>
              <a:rPr spc="-5" dirty="0"/>
              <a:t>R</a:t>
            </a:r>
            <a:r>
              <a:rPr spc="50" dirty="0"/>
              <a:t> </a:t>
            </a:r>
            <a:r>
              <a:rPr spc="-5" dirty="0"/>
              <a:t>i</a:t>
            </a:r>
            <a:r>
              <a:rPr spc="50" dirty="0"/>
              <a:t> </a:t>
            </a:r>
            <a:r>
              <a:rPr spc="-5" dirty="0"/>
              <a:t>g</a:t>
            </a:r>
            <a:r>
              <a:rPr spc="55" dirty="0"/>
              <a:t> </a:t>
            </a:r>
            <a:r>
              <a:rPr spc="-5" dirty="0"/>
              <a:t>h</a:t>
            </a:r>
            <a:r>
              <a:rPr spc="50" dirty="0"/>
              <a:t> </a:t>
            </a:r>
            <a:r>
              <a:rPr dirty="0"/>
              <a:t>t</a:t>
            </a:r>
            <a:r>
              <a:rPr spc="55" dirty="0"/>
              <a:t> </a:t>
            </a:r>
            <a:r>
              <a:rPr dirty="0"/>
              <a:t>s  </a:t>
            </a:r>
            <a:r>
              <a:rPr spc="90" dirty="0"/>
              <a:t> </a:t>
            </a:r>
            <a:r>
              <a:rPr spc="-5" dirty="0"/>
              <a:t>R</a:t>
            </a:r>
            <a:r>
              <a:rPr spc="45" dirty="0"/>
              <a:t> </a:t>
            </a:r>
            <a:r>
              <a:rPr spc="-5" dirty="0"/>
              <a:t>e</a:t>
            </a:r>
            <a:r>
              <a:rPr spc="55" dirty="0"/>
              <a:t> </a:t>
            </a:r>
            <a:r>
              <a:rPr dirty="0"/>
              <a:t>s</a:t>
            </a:r>
            <a:r>
              <a:rPr spc="55" dirty="0"/>
              <a:t> </a:t>
            </a:r>
            <a:r>
              <a:rPr spc="-5" dirty="0"/>
              <a:t>e</a:t>
            </a:r>
            <a:r>
              <a:rPr spc="55" dirty="0"/>
              <a:t> </a:t>
            </a:r>
            <a:r>
              <a:rPr dirty="0"/>
              <a:t>r</a:t>
            </a:r>
            <a:r>
              <a:rPr spc="45" dirty="0"/>
              <a:t> </a:t>
            </a:r>
            <a:r>
              <a:rPr dirty="0"/>
              <a:t>v</a:t>
            </a:r>
            <a:r>
              <a:rPr spc="45" dirty="0"/>
              <a:t> </a:t>
            </a:r>
            <a:r>
              <a:rPr spc="-5" dirty="0"/>
              <a:t>e</a:t>
            </a:r>
            <a:r>
              <a:rPr spc="50" dirty="0"/>
              <a:t> </a:t>
            </a:r>
            <a:r>
              <a:rPr spc="-5" dirty="0"/>
              <a:t>d</a:t>
            </a:r>
            <a:r>
              <a:rPr spc="55" dirty="0"/>
              <a:t> </a:t>
            </a:r>
            <a:r>
              <a:rPr dirty="0"/>
              <a:t>.	M </a:t>
            </a:r>
            <a:r>
              <a:rPr spc="-5" dirty="0"/>
              <a:t>a </a:t>
            </a:r>
            <a:r>
              <a:rPr dirty="0"/>
              <a:t>y </a:t>
            </a:r>
            <a:r>
              <a:rPr spc="-5" dirty="0"/>
              <a:t>n o </a:t>
            </a:r>
            <a:r>
              <a:rPr dirty="0"/>
              <a:t>t </a:t>
            </a:r>
            <a:r>
              <a:rPr spc="-5" dirty="0"/>
              <a:t>b e </a:t>
            </a:r>
            <a:r>
              <a:rPr dirty="0"/>
              <a:t>s c </a:t>
            </a:r>
            <a:r>
              <a:rPr spc="-5" dirty="0"/>
              <a:t>a n n e d </a:t>
            </a:r>
            <a:r>
              <a:rPr dirty="0"/>
              <a:t>, c </a:t>
            </a:r>
            <a:r>
              <a:rPr spc="-5" dirty="0"/>
              <a:t>o p i e d o </a:t>
            </a:r>
            <a:r>
              <a:rPr dirty="0"/>
              <a:t>r </a:t>
            </a:r>
            <a:r>
              <a:rPr spc="-5" dirty="0"/>
              <a:t>d u p l i </a:t>
            </a:r>
            <a:r>
              <a:rPr dirty="0"/>
              <a:t>c </a:t>
            </a:r>
            <a:r>
              <a:rPr spc="-5" dirty="0"/>
              <a:t>a </a:t>
            </a:r>
            <a:r>
              <a:rPr dirty="0"/>
              <a:t>t </a:t>
            </a:r>
            <a:r>
              <a:rPr spc="-5" dirty="0"/>
              <a:t>e d </a:t>
            </a:r>
            <a:r>
              <a:rPr dirty="0"/>
              <a:t>,  </a:t>
            </a:r>
            <a:r>
              <a:rPr spc="-5" dirty="0"/>
              <a:t>o</a:t>
            </a:r>
            <a:r>
              <a:rPr spc="50" dirty="0"/>
              <a:t> </a:t>
            </a:r>
            <a:r>
              <a:rPr dirty="0"/>
              <a:t>r</a:t>
            </a:r>
            <a:r>
              <a:rPr spc="85" dirty="0"/>
              <a:t> </a:t>
            </a:r>
            <a:r>
              <a:rPr spc="-5" dirty="0"/>
              <a:t>p</a:t>
            </a:r>
            <a:r>
              <a:rPr spc="50" dirty="0"/>
              <a:t> </a:t>
            </a:r>
            <a:r>
              <a:rPr spc="-5" dirty="0"/>
              <a:t>o</a:t>
            </a:r>
            <a:r>
              <a:rPr spc="50" dirty="0"/>
              <a:t> </a:t>
            </a:r>
            <a:r>
              <a:rPr dirty="0"/>
              <a:t>s</a:t>
            </a:r>
            <a:r>
              <a:rPr spc="55" dirty="0"/>
              <a:t> </a:t>
            </a:r>
            <a:r>
              <a:rPr dirty="0"/>
              <a:t>t</a:t>
            </a:r>
            <a:r>
              <a:rPr spc="50" dirty="0"/>
              <a:t> </a:t>
            </a:r>
            <a:r>
              <a:rPr spc="-5" dirty="0"/>
              <a:t>e</a:t>
            </a:r>
            <a:r>
              <a:rPr spc="50" dirty="0"/>
              <a:t> </a:t>
            </a:r>
            <a:r>
              <a:rPr spc="-5" dirty="0"/>
              <a:t>d</a:t>
            </a:r>
            <a:r>
              <a:rPr spc="90" dirty="0"/>
              <a:t> </a:t>
            </a:r>
            <a:r>
              <a:rPr dirty="0"/>
              <a:t>t</a:t>
            </a:r>
            <a:r>
              <a:rPr spc="50" dirty="0"/>
              <a:t> </a:t>
            </a:r>
            <a:r>
              <a:rPr spc="-5" dirty="0"/>
              <a:t>o</a:t>
            </a:r>
            <a:r>
              <a:rPr spc="110" dirty="0"/>
              <a:t> </a:t>
            </a:r>
            <a:r>
              <a:rPr spc="-5" dirty="0"/>
              <a:t>a</a:t>
            </a:r>
            <a:r>
              <a:rPr spc="100" dirty="0"/>
              <a:t> </a:t>
            </a:r>
            <a:r>
              <a:rPr spc="-5" dirty="0"/>
              <a:t>p</a:t>
            </a:r>
            <a:r>
              <a:rPr spc="50" dirty="0"/>
              <a:t> </a:t>
            </a:r>
            <a:r>
              <a:rPr spc="-5" dirty="0"/>
              <a:t>u</a:t>
            </a:r>
            <a:r>
              <a:rPr spc="55" dirty="0"/>
              <a:t> </a:t>
            </a:r>
            <a:r>
              <a:rPr spc="-5" dirty="0"/>
              <a:t>b</a:t>
            </a:r>
            <a:r>
              <a:rPr spc="50" dirty="0"/>
              <a:t> </a:t>
            </a:r>
            <a:r>
              <a:rPr spc="-5" dirty="0"/>
              <a:t>l</a:t>
            </a:r>
            <a:r>
              <a:rPr spc="50" dirty="0"/>
              <a:t> </a:t>
            </a:r>
            <a:r>
              <a:rPr spc="-5" dirty="0"/>
              <a:t>i</a:t>
            </a:r>
            <a:r>
              <a:rPr spc="50" dirty="0"/>
              <a:t> </a:t>
            </a:r>
            <a:r>
              <a:rPr dirty="0"/>
              <a:t>c</a:t>
            </a:r>
            <a:r>
              <a:rPr spc="55" dirty="0"/>
              <a:t> </a:t>
            </a:r>
            <a:r>
              <a:rPr spc="-5" dirty="0"/>
              <a:t>l</a:t>
            </a:r>
            <a:r>
              <a:rPr spc="50" dirty="0"/>
              <a:t> </a:t>
            </a:r>
            <a:r>
              <a:rPr dirty="0"/>
              <a:t>y</a:t>
            </a:r>
            <a:r>
              <a:rPr spc="70" dirty="0"/>
              <a:t> </a:t>
            </a:r>
            <a:r>
              <a:rPr spc="-5" dirty="0"/>
              <a:t>a</a:t>
            </a:r>
            <a:r>
              <a:rPr spc="55" dirty="0"/>
              <a:t> </a:t>
            </a:r>
            <a:r>
              <a:rPr dirty="0"/>
              <a:t>c</a:t>
            </a:r>
            <a:r>
              <a:rPr spc="55" dirty="0"/>
              <a:t> </a:t>
            </a:r>
            <a:r>
              <a:rPr dirty="0"/>
              <a:t>c</a:t>
            </a:r>
            <a:r>
              <a:rPr spc="55" dirty="0"/>
              <a:t> </a:t>
            </a:r>
            <a:r>
              <a:rPr spc="-5" dirty="0"/>
              <a:t>e</a:t>
            </a:r>
            <a:r>
              <a:rPr spc="50" dirty="0"/>
              <a:t> </a:t>
            </a:r>
            <a:r>
              <a:rPr dirty="0"/>
              <a:t>s</a:t>
            </a:r>
            <a:r>
              <a:rPr spc="55" dirty="0"/>
              <a:t> </a:t>
            </a:r>
            <a:r>
              <a:rPr dirty="0"/>
              <a:t>s</a:t>
            </a:r>
            <a:r>
              <a:rPr spc="55" dirty="0"/>
              <a:t> </a:t>
            </a:r>
            <a:r>
              <a:rPr spc="-5" dirty="0"/>
              <a:t>i</a:t>
            </a:r>
            <a:r>
              <a:rPr spc="50" dirty="0"/>
              <a:t> </a:t>
            </a:r>
            <a:r>
              <a:rPr spc="-5" dirty="0"/>
              <a:t>b</a:t>
            </a:r>
            <a:r>
              <a:rPr spc="50" dirty="0"/>
              <a:t> </a:t>
            </a:r>
            <a:r>
              <a:rPr spc="-5" dirty="0"/>
              <a:t>l</a:t>
            </a:r>
            <a:r>
              <a:rPr spc="40" dirty="0"/>
              <a:t> </a:t>
            </a:r>
            <a:r>
              <a:rPr spc="-5" dirty="0"/>
              <a:t>e</a:t>
            </a:r>
            <a:r>
              <a:rPr spc="80" dirty="0"/>
              <a:t> </a:t>
            </a:r>
            <a:r>
              <a:rPr spc="-5" dirty="0"/>
              <a:t>w</a:t>
            </a:r>
            <a:r>
              <a:rPr spc="35" dirty="0"/>
              <a:t> </a:t>
            </a:r>
            <a:r>
              <a:rPr spc="-5" dirty="0"/>
              <a:t>e</a:t>
            </a:r>
            <a:r>
              <a:rPr spc="50" dirty="0"/>
              <a:t> </a:t>
            </a:r>
            <a:r>
              <a:rPr spc="-5" dirty="0"/>
              <a:t>b</a:t>
            </a:r>
            <a:r>
              <a:rPr spc="50" dirty="0"/>
              <a:t> </a:t>
            </a:r>
            <a:r>
              <a:rPr dirty="0"/>
              <a:t>s</a:t>
            </a:r>
            <a:r>
              <a:rPr spc="55" dirty="0"/>
              <a:t> </a:t>
            </a:r>
            <a:r>
              <a:rPr spc="-5" dirty="0"/>
              <a:t>i</a:t>
            </a:r>
            <a:r>
              <a:rPr spc="50" dirty="0"/>
              <a:t> </a:t>
            </a:r>
            <a:r>
              <a:rPr dirty="0"/>
              <a:t>t</a:t>
            </a:r>
            <a:r>
              <a:rPr spc="50" dirty="0"/>
              <a:t> </a:t>
            </a:r>
            <a:r>
              <a:rPr spc="-5" dirty="0"/>
              <a:t>e</a:t>
            </a:r>
            <a:r>
              <a:rPr spc="50" dirty="0"/>
              <a:t> </a:t>
            </a:r>
            <a:r>
              <a:rPr dirty="0"/>
              <a:t>,</a:t>
            </a:r>
            <a:r>
              <a:rPr spc="90" dirty="0"/>
              <a:t> </a:t>
            </a:r>
            <a:r>
              <a:rPr spc="-5" dirty="0"/>
              <a:t>i</a:t>
            </a:r>
            <a:r>
              <a:rPr spc="50" dirty="0"/>
              <a:t> </a:t>
            </a:r>
            <a:r>
              <a:rPr spc="-5" dirty="0"/>
              <a:t>n</a:t>
            </a:r>
            <a:r>
              <a:rPr spc="100" dirty="0"/>
              <a:t> </a:t>
            </a:r>
            <a:r>
              <a:rPr spc="-5" dirty="0"/>
              <a:t>w</a:t>
            </a:r>
            <a:r>
              <a:rPr spc="35" dirty="0"/>
              <a:t> </a:t>
            </a:r>
            <a:r>
              <a:rPr spc="-5" dirty="0"/>
              <a:t>h</a:t>
            </a:r>
            <a:r>
              <a:rPr spc="50" dirty="0"/>
              <a:t> </a:t>
            </a:r>
            <a:r>
              <a:rPr spc="-5" dirty="0"/>
              <a:t>o</a:t>
            </a:r>
            <a:r>
              <a:rPr spc="50" dirty="0"/>
              <a:t> </a:t>
            </a:r>
            <a:r>
              <a:rPr spc="-5" dirty="0"/>
              <a:t>l</a:t>
            </a:r>
            <a:r>
              <a:rPr spc="50" dirty="0"/>
              <a:t> </a:t>
            </a:r>
            <a:r>
              <a:rPr spc="-5" dirty="0"/>
              <a:t>e</a:t>
            </a:r>
            <a:r>
              <a:rPr spc="114" dirty="0"/>
              <a:t> </a:t>
            </a:r>
            <a:r>
              <a:rPr spc="-5" dirty="0"/>
              <a:t>o</a:t>
            </a:r>
            <a:r>
              <a:rPr spc="50" dirty="0"/>
              <a:t> </a:t>
            </a:r>
            <a:r>
              <a:rPr dirty="0"/>
              <a:t>r</a:t>
            </a:r>
            <a:r>
              <a:rPr spc="85" dirty="0"/>
              <a:t> </a:t>
            </a:r>
            <a:r>
              <a:rPr spc="-5" dirty="0"/>
              <a:t>i</a:t>
            </a:r>
            <a:r>
              <a:rPr spc="50" dirty="0"/>
              <a:t> </a:t>
            </a:r>
            <a:r>
              <a:rPr spc="-5" dirty="0"/>
              <a:t>n</a:t>
            </a:r>
            <a:r>
              <a:rPr spc="105" dirty="0"/>
              <a:t> </a:t>
            </a:r>
            <a:r>
              <a:rPr spc="-5" dirty="0"/>
              <a:t>p</a:t>
            </a:r>
            <a:r>
              <a:rPr spc="50" dirty="0"/>
              <a:t> </a:t>
            </a:r>
            <a:r>
              <a:rPr spc="-5" dirty="0"/>
              <a:t>a</a:t>
            </a:r>
            <a:r>
              <a:rPr spc="50" dirty="0"/>
              <a:t> </a:t>
            </a:r>
            <a:r>
              <a:rPr dirty="0"/>
              <a:t>r</a:t>
            </a:r>
            <a:r>
              <a:rPr spc="45" dirty="0"/>
              <a:t> </a:t>
            </a:r>
            <a:r>
              <a:rPr dirty="0"/>
              <a:t>t</a:t>
            </a:r>
            <a:r>
              <a:rPr spc="50" dirty="0"/>
              <a:t> </a:t>
            </a:r>
            <a:r>
              <a:rPr dirty="0"/>
              <a: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5" name="Holder 5"/>
          <p:cNvSpPr>
            <a:spLocks noGrp="1"/>
          </p:cNvSpPr>
          <p:nvPr>
            <p:ph type="sldNum" sz="quarter" idx="7"/>
          </p:nvPr>
        </p:nvSpPr>
        <p:spPr/>
        <p:txBody>
          <a:bodyPr lIns="0" tIns="0" rIns="0" bIns="0"/>
          <a:lstStyle>
            <a:lvl1pPr>
              <a:defRPr sz="1400" b="1" i="0">
                <a:solidFill>
                  <a:schemeClr val="tx1"/>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677" y="74675"/>
            <a:ext cx="9069322" cy="678332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4000" cy="6483350"/>
          </a:xfrm>
          <a:custGeom>
            <a:avLst/>
            <a:gdLst/>
            <a:ahLst/>
            <a:cxnLst/>
            <a:rect l="l" t="t" r="r" b="b"/>
            <a:pathLst>
              <a:path w="9144000" h="6483350">
                <a:moveTo>
                  <a:pt x="0" y="6483350"/>
                </a:moveTo>
                <a:lnTo>
                  <a:pt x="9144000" y="6483350"/>
                </a:lnTo>
                <a:lnTo>
                  <a:pt x="9144000" y="0"/>
                </a:lnTo>
                <a:lnTo>
                  <a:pt x="0" y="0"/>
                </a:lnTo>
                <a:lnTo>
                  <a:pt x="0" y="648335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585858"/>
                </a:solidFill>
                <a:latin typeface="Arial"/>
                <a:cs typeface="Arial"/>
              </a:defRPr>
            </a:lvl1pPr>
          </a:lstStyle>
          <a:p>
            <a:pPr marL="12700" marR="5080">
              <a:lnSpc>
                <a:spcPct val="100000"/>
              </a:lnSpc>
              <a:spcBef>
                <a:spcPts val="15"/>
              </a:spcBef>
              <a:tabLst>
                <a:tab pos="4664075" algn="l"/>
              </a:tabLst>
            </a:pPr>
            <a:r>
              <a:rPr dirty="0"/>
              <a:t>©</a:t>
            </a:r>
            <a:r>
              <a:rPr spc="45" dirty="0"/>
              <a:t> </a:t>
            </a:r>
            <a:r>
              <a:rPr spc="-5" dirty="0"/>
              <a:t>2</a:t>
            </a:r>
            <a:r>
              <a:rPr spc="55" dirty="0"/>
              <a:t> </a:t>
            </a:r>
            <a:r>
              <a:rPr spc="-5" dirty="0"/>
              <a:t>0</a:t>
            </a:r>
            <a:r>
              <a:rPr spc="50" dirty="0"/>
              <a:t> </a:t>
            </a:r>
            <a:r>
              <a:rPr spc="-5" dirty="0"/>
              <a:t>1</a:t>
            </a:r>
            <a:r>
              <a:rPr spc="55" dirty="0"/>
              <a:t> </a:t>
            </a:r>
            <a:r>
              <a:rPr spc="-5" dirty="0"/>
              <a:t>3  </a:t>
            </a:r>
            <a:r>
              <a:rPr spc="105" dirty="0"/>
              <a:t> </a:t>
            </a:r>
            <a:r>
              <a:rPr dirty="0"/>
              <a:t>O</a:t>
            </a:r>
            <a:r>
              <a:rPr spc="50" dirty="0"/>
              <a:t> </a:t>
            </a:r>
            <a:r>
              <a:rPr dirty="0"/>
              <a:t>M</a:t>
            </a:r>
            <a:r>
              <a:rPr spc="30" dirty="0"/>
              <a:t> </a:t>
            </a:r>
            <a:r>
              <a:rPr spc="-5" dirty="0"/>
              <a:t>4  </a:t>
            </a:r>
            <a:r>
              <a:rPr spc="145" dirty="0"/>
              <a:t> </a:t>
            </a:r>
            <a:r>
              <a:rPr spc="-5" dirty="0"/>
              <a:t>C</a:t>
            </a:r>
            <a:r>
              <a:rPr spc="45" dirty="0"/>
              <a:t> </a:t>
            </a:r>
            <a:r>
              <a:rPr spc="-5" dirty="0"/>
              <a:t>e</a:t>
            </a:r>
            <a:r>
              <a:rPr spc="55" dirty="0"/>
              <a:t> </a:t>
            </a:r>
            <a:r>
              <a:rPr spc="-5" dirty="0"/>
              <a:t>n</a:t>
            </a:r>
            <a:r>
              <a:rPr spc="55" dirty="0"/>
              <a:t> </a:t>
            </a:r>
            <a:r>
              <a:rPr spc="-5" dirty="0"/>
              <a:t>g</a:t>
            </a:r>
            <a:r>
              <a:rPr spc="50" dirty="0"/>
              <a:t> </a:t>
            </a:r>
            <a:r>
              <a:rPr spc="-5" dirty="0"/>
              <a:t>a</a:t>
            </a:r>
            <a:r>
              <a:rPr spc="55" dirty="0"/>
              <a:t> </a:t>
            </a:r>
            <a:r>
              <a:rPr spc="-5" dirty="0"/>
              <a:t>g</a:t>
            </a:r>
            <a:r>
              <a:rPr spc="50" dirty="0"/>
              <a:t> </a:t>
            </a:r>
            <a:r>
              <a:rPr spc="-5" dirty="0"/>
              <a:t>e  </a:t>
            </a:r>
            <a:r>
              <a:rPr spc="105" dirty="0"/>
              <a:t> </a:t>
            </a:r>
            <a:r>
              <a:rPr spc="-5" dirty="0"/>
              <a:t>L</a:t>
            </a:r>
            <a:r>
              <a:rPr spc="50" dirty="0"/>
              <a:t> </a:t>
            </a:r>
            <a:r>
              <a:rPr spc="-5" dirty="0"/>
              <a:t>e</a:t>
            </a:r>
            <a:r>
              <a:rPr spc="55" dirty="0"/>
              <a:t> </a:t>
            </a:r>
            <a:r>
              <a:rPr spc="-5" dirty="0"/>
              <a:t>a</a:t>
            </a:r>
            <a:r>
              <a:rPr spc="50" dirty="0"/>
              <a:t> </a:t>
            </a:r>
            <a:r>
              <a:rPr dirty="0"/>
              <a:t>r</a:t>
            </a:r>
            <a:r>
              <a:rPr spc="50" dirty="0"/>
              <a:t> </a:t>
            </a:r>
            <a:r>
              <a:rPr spc="-5" dirty="0"/>
              <a:t>n</a:t>
            </a:r>
            <a:r>
              <a:rPr spc="50" dirty="0"/>
              <a:t> </a:t>
            </a:r>
            <a:r>
              <a:rPr spc="-5" dirty="0"/>
              <a:t>i</a:t>
            </a:r>
            <a:r>
              <a:rPr spc="55" dirty="0"/>
              <a:t> </a:t>
            </a:r>
            <a:r>
              <a:rPr spc="-5" dirty="0"/>
              <a:t>n</a:t>
            </a:r>
            <a:r>
              <a:rPr spc="55" dirty="0"/>
              <a:t> </a:t>
            </a:r>
            <a:r>
              <a:rPr spc="-5" dirty="0"/>
              <a:t>g</a:t>
            </a:r>
            <a:r>
              <a:rPr spc="50" dirty="0"/>
              <a:t> </a:t>
            </a:r>
            <a:r>
              <a:rPr dirty="0"/>
              <a:t>.  </a:t>
            </a:r>
            <a:r>
              <a:rPr spc="75" dirty="0"/>
              <a:t> </a:t>
            </a:r>
            <a:r>
              <a:rPr dirty="0"/>
              <a:t>A</a:t>
            </a:r>
            <a:r>
              <a:rPr spc="45" dirty="0"/>
              <a:t> </a:t>
            </a:r>
            <a:r>
              <a:rPr spc="-5" dirty="0"/>
              <a:t>l</a:t>
            </a:r>
            <a:r>
              <a:rPr spc="55" dirty="0"/>
              <a:t> </a:t>
            </a:r>
            <a:r>
              <a:rPr spc="-5" dirty="0"/>
              <a:t>l  </a:t>
            </a:r>
            <a:r>
              <a:rPr spc="114" dirty="0"/>
              <a:t> </a:t>
            </a:r>
            <a:r>
              <a:rPr spc="-5" dirty="0"/>
              <a:t>R</a:t>
            </a:r>
            <a:r>
              <a:rPr spc="50" dirty="0"/>
              <a:t> </a:t>
            </a:r>
            <a:r>
              <a:rPr spc="-5" dirty="0"/>
              <a:t>i</a:t>
            </a:r>
            <a:r>
              <a:rPr spc="50" dirty="0"/>
              <a:t> </a:t>
            </a:r>
            <a:r>
              <a:rPr spc="-5" dirty="0"/>
              <a:t>g</a:t>
            </a:r>
            <a:r>
              <a:rPr spc="55" dirty="0"/>
              <a:t> </a:t>
            </a:r>
            <a:r>
              <a:rPr spc="-5" dirty="0"/>
              <a:t>h</a:t>
            </a:r>
            <a:r>
              <a:rPr spc="50" dirty="0"/>
              <a:t> </a:t>
            </a:r>
            <a:r>
              <a:rPr dirty="0"/>
              <a:t>t</a:t>
            </a:r>
            <a:r>
              <a:rPr spc="55" dirty="0"/>
              <a:t> </a:t>
            </a:r>
            <a:r>
              <a:rPr dirty="0"/>
              <a:t>s  </a:t>
            </a:r>
            <a:r>
              <a:rPr spc="90" dirty="0"/>
              <a:t> </a:t>
            </a:r>
            <a:r>
              <a:rPr spc="-5" dirty="0"/>
              <a:t>R</a:t>
            </a:r>
            <a:r>
              <a:rPr spc="45" dirty="0"/>
              <a:t> </a:t>
            </a:r>
            <a:r>
              <a:rPr spc="-5" dirty="0"/>
              <a:t>e</a:t>
            </a:r>
            <a:r>
              <a:rPr spc="55" dirty="0"/>
              <a:t> </a:t>
            </a:r>
            <a:r>
              <a:rPr dirty="0"/>
              <a:t>s</a:t>
            </a:r>
            <a:r>
              <a:rPr spc="55" dirty="0"/>
              <a:t> </a:t>
            </a:r>
            <a:r>
              <a:rPr spc="-5" dirty="0"/>
              <a:t>e</a:t>
            </a:r>
            <a:r>
              <a:rPr spc="55" dirty="0"/>
              <a:t> </a:t>
            </a:r>
            <a:r>
              <a:rPr dirty="0"/>
              <a:t>r</a:t>
            </a:r>
            <a:r>
              <a:rPr spc="45" dirty="0"/>
              <a:t> </a:t>
            </a:r>
            <a:r>
              <a:rPr dirty="0"/>
              <a:t>v</a:t>
            </a:r>
            <a:r>
              <a:rPr spc="45" dirty="0"/>
              <a:t> </a:t>
            </a:r>
            <a:r>
              <a:rPr spc="-5" dirty="0"/>
              <a:t>e</a:t>
            </a:r>
            <a:r>
              <a:rPr spc="50" dirty="0"/>
              <a:t> </a:t>
            </a:r>
            <a:r>
              <a:rPr spc="-5" dirty="0"/>
              <a:t>d</a:t>
            </a:r>
            <a:r>
              <a:rPr spc="55" dirty="0"/>
              <a:t> </a:t>
            </a:r>
            <a:r>
              <a:rPr dirty="0"/>
              <a:t>.	M </a:t>
            </a:r>
            <a:r>
              <a:rPr spc="-5" dirty="0"/>
              <a:t>a </a:t>
            </a:r>
            <a:r>
              <a:rPr dirty="0"/>
              <a:t>y </a:t>
            </a:r>
            <a:r>
              <a:rPr spc="-5" dirty="0"/>
              <a:t>n o </a:t>
            </a:r>
            <a:r>
              <a:rPr dirty="0"/>
              <a:t>t </a:t>
            </a:r>
            <a:r>
              <a:rPr spc="-5" dirty="0"/>
              <a:t>b e </a:t>
            </a:r>
            <a:r>
              <a:rPr dirty="0"/>
              <a:t>s c </a:t>
            </a:r>
            <a:r>
              <a:rPr spc="-5" dirty="0"/>
              <a:t>a n n e d </a:t>
            </a:r>
            <a:r>
              <a:rPr dirty="0"/>
              <a:t>, c </a:t>
            </a:r>
            <a:r>
              <a:rPr spc="-5" dirty="0"/>
              <a:t>o p i e d o </a:t>
            </a:r>
            <a:r>
              <a:rPr dirty="0"/>
              <a:t>r </a:t>
            </a:r>
            <a:r>
              <a:rPr spc="-5" dirty="0"/>
              <a:t>d u p l i </a:t>
            </a:r>
            <a:r>
              <a:rPr dirty="0"/>
              <a:t>c </a:t>
            </a:r>
            <a:r>
              <a:rPr spc="-5" dirty="0"/>
              <a:t>a </a:t>
            </a:r>
            <a:r>
              <a:rPr dirty="0"/>
              <a:t>t </a:t>
            </a:r>
            <a:r>
              <a:rPr spc="-5" dirty="0"/>
              <a:t>e d </a:t>
            </a:r>
            <a:r>
              <a:rPr dirty="0"/>
              <a:t>,  </a:t>
            </a:r>
            <a:r>
              <a:rPr spc="-5" dirty="0"/>
              <a:t>o</a:t>
            </a:r>
            <a:r>
              <a:rPr spc="50" dirty="0"/>
              <a:t> </a:t>
            </a:r>
            <a:r>
              <a:rPr dirty="0"/>
              <a:t>r</a:t>
            </a:r>
            <a:r>
              <a:rPr spc="85" dirty="0"/>
              <a:t> </a:t>
            </a:r>
            <a:r>
              <a:rPr spc="-5" dirty="0"/>
              <a:t>p</a:t>
            </a:r>
            <a:r>
              <a:rPr spc="50" dirty="0"/>
              <a:t> </a:t>
            </a:r>
            <a:r>
              <a:rPr spc="-5" dirty="0"/>
              <a:t>o</a:t>
            </a:r>
            <a:r>
              <a:rPr spc="50" dirty="0"/>
              <a:t> </a:t>
            </a:r>
            <a:r>
              <a:rPr dirty="0"/>
              <a:t>s</a:t>
            </a:r>
            <a:r>
              <a:rPr spc="55" dirty="0"/>
              <a:t> </a:t>
            </a:r>
            <a:r>
              <a:rPr dirty="0"/>
              <a:t>t</a:t>
            </a:r>
            <a:r>
              <a:rPr spc="50" dirty="0"/>
              <a:t> </a:t>
            </a:r>
            <a:r>
              <a:rPr spc="-5" dirty="0"/>
              <a:t>e</a:t>
            </a:r>
            <a:r>
              <a:rPr spc="50" dirty="0"/>
              <a:t> </a:t>
            </a:r>
            <a:r>
              <a:rPr spc="-5" dirty="0"/>
              <a:t>d</a:t>
            </a:r>
            <a:r>
              <a:rPr spc="90" dirty="0"/>
              <a:t> </a:t>
            </a:r>
            <a:r>
              <a:rPr dirty="0"/>
              <a:t>t</a:t>
            </a:r>
            <a:r>
              <a:rPr spc="50" dirty="0"/>
              <a:t> </a:t>
            </a:r>
            <a:r>
              <a:rPr spc="-5" dirty="0"/>
              <a:t>o</a:t>
            </a:r>
            <a:r>
              <a:rPr spc="110" dirty="0"/>
              <a:t> </a:t>
            </a:r>
            <a:r>
              <a:rPr spc="-5" dirty="0"/>
              <a:t>a</a:t>
            </a:r>
            <a:r>
              <a:rPr spc="100" dirty="0"/>
              <a:t> </a:t>
            </a:r>
            <a:r>
              <a:rPr spc="-5" dirty="0"/>
              <a:t>p</a:t>
            </a:r>
            <a:r>
              <a:rPr spc="50" dirty="0"/>
              <a:t> </a:t>
            </a:r>
            <a:r>
              <a:rPr spc="-5" dirty="0"/>
              <a:t>u</a:t>
            </a:r>
            <a:r>
              <a:rPr spc="55" dirty="0"/>
              <a:t> </a:t>
            </a:r>
            <a:r>
              <a:rPr spc="-5" dirty="0"/>
              <a:t>b</a:t>
            </a:r>
            <a:r>
              <a:rPr spc="50" dirty="0"/>
              <a:t> </a:t>
            </a:r>
            <a:r>
              <a:rPr spc="-5" dirty="0"/>
              <a:t>l</a:t>
            </a:r>
            <a:r>
              <a:rPr spc="50" dirty="0"/>
              <a:t> </a:t>
            </a:r>
            <a:r>
              <a:rPr spc="-5" dirty="0"/>
              <a:t>i</a:t>
            </a:r>
            <a:r>
              <a:rPr spc="50" dirty="0"/>
              <a:t> </a:t>
            </a:r>
            <a:r>
              <a:rPr dirty="0"/>
              <a:t>c</a:t>
            </a:r>
            <a:r>
              <a:rPr spc="55" dirty="0"/>
              <a:t> </a:t>
            </a:r>
            <a:r>
              <a:rPr spc="-5" dirty="0"/>
              <a:t>l</a:t>
            </a:r>
            <a:r>
              <a:rPr spc="50" dirty="0"/>
              <a:t> </a:t>
            </a:r>
            <a:r>
              <a:rPr dirty="0"/>
              <a:t>y</a:t>
            </a:r>
            <a:r>
              <a:rPr spc="70" dirty="0"/>
              <a:t> </a:t>
            </a:r>
            <a:r>
              <a:rPr spc="-5" dirty="0"/>
              <a:t>a</a:t>
            </a:r>
            <a:r>
              <a:rPr spc="55" dirty="0"/>
              <a:t> </a:t>
            </a:r>
            <a:r>
              <a:rPr dirty="0"/>
              <a:t>c</a:t>
            </a:r>
            <a:r>
              <a:rPr spc="55" dirty="0"/>
              <a:t> </a:t>
            </a:r>
            <a:r>
              <a:rPr dirty="0"/>
              <a:t>c</a:t>
            </a:r>
            <a:r>
              <a:rPr spc="55" dirty="0"/>
              <a:t> </a:t>
            </a:r>
            <a:r>
              <a:rPr spc="-5" dirty="0"/>
              <a:t>e</a:t>
            </a:r>
            <a:r>
              <a:rPr spc="50" dirty="0"/>
              <a:t> </a:t>
            </a:r>
            <a:r>
              <a:rPr dirty="0"/>
              <a:t>s</a:t>
            </a:r>
            <a:r>
              <a:rPr spc="55" dirty="0"/>
              <a:t> </a:t>
            </a:r>
            <a:r>
              <a:rPr dirty="0"/>
              <a:t>s</a:t>
            </a:r>
            <a:r>
              <a:rPr spc="55" dirty="0"/>
              <a:t> </a:t>
            </a:r>
            <a:r>
              <a:rPr spc="-5" dirty="0"/>
              <a:t>i</a:t>
            </a:r>
            <a:r>
              <a:rPr spc="50" dirty="0"/>
              <a:t> </a:t>
            </a:r>
            <a:r>
              <a:rPr spc="-5" dirty="0"/>
              <a:t>b</a:t>
            </a:r>
            <a:r>
              <a:rPr spc="50" dirty="0"/>
              <a:t> </a:t>
            </a:r>
            <a:r>
              <a:rPr spc="-5" dirty="0"/>
              <a:t>l</a:t>
            </a:r>
            <a:r>
              <a:rPr spc="40" dirty="0"/>
              <a:t> </a:t>
            </a:r>
            <a:r>
              <a:rPr spc="-5" dirty="0"/>
              <a:t>e</a:t>
            </a:r>
            <a:r>
              <a:rPr spc="80" dirty="0"/>
              <a:t> </a:t>
            </a:r>
            <a:r>
              <a:rPr spc="-5" dirty="0"/>
              <a:t>w</a:t>
            </a:r>
            <a:r>
              <a:rPr spc="35" dirty="0"/>
              <a:t> </a:t>
            </a:r>
            <a:r>
              <a:rPr spc="-5" dirty="0"/>
              <a:t>e</a:t>
            </a:r>
            <a:r>
              <a:rPr spc="50" dirty="0"/>
              <a:t> </a:t>
            </a:r>
            <a:r>
              <a:rPr spc="-5" dirty="0"/>
              <a:t>b</a:t>
            </a:r>
            <a:r>
              <a:rPr spc="50" dirty="0"/>
              <a:t> </a:t>
            </a:r>
            <a:r>
              <a:rPr dirty="0"/>
              <a:t>s</a:t>
            </a:r>
            <a:r>
              <a:rPr spc="55" dirty="0"/>
              <a:t> </a:t>
            </a:r>
            <a:r>
              <a:rPr spc="-5" dirty="0"/>
              <a:t>i</a:t>
            </a:r>
            <a:r>
              <a:rPr spc="50" dirty="0"/>
              <a:t> </a:t>
            </a:r>
            <a:r>
              <a:rPr dirty="0"/>
              <a:t>t</a:t>
            </a:r>
            <a:r>
              <a:rPr spc="50" dirty="0"/>
              <a:t> </a:t>
            </a:r>
            <a:r>
              <a:rPr spc="-5" dirty="0"/>
              <a:t>e</a:t>
            </a:r>
            <a:r>
              <a:rPr spc="50" dirty="0"/>
              <a:t> </a:t>
            </a:r>
            <a:r>
              <a:rPr dirty="0"/>
              <a:t>,</a:t>
            </a:r>
            <a:r>
              <a:rPr spc="90" dirty="0"/>
              <a:t> </a:t>
            </a:r>
            <a:r>
              <a:rPr spc="-5" dirty="0"/>
              <a:t>i</a:t>
            </a:r>
            <a:r>
              <a:rPr spc="50" dirty="0"/>
              <a:t> </a:t>
            </a:r>
            <a:r>
              <a:rPr spc="-5" dirty="0"/>
              <a:t>n</a:t>
            </a:r>
            <a:r>
              <a:rPr spc="100" dirty="0"/>
              <a:t> </a:t>
            </a:r>
            <a:r>
              <a:rPr spc="-5" dirty="0"/>
              <a:t>w</a:t>
            </a:r>
            <a:r>
              <a:rPr spc="35" dirty="0"/>
              <a:t> </a:t>
            </a:r>
            <a:r>
              <a:rPr spc="-5" dirty="0"/>
              <a:t>h</a:t>
            </a:r>
            <a:r>
              <a:rPr spc="50" dirty="0"/>
              <a:t> </a:t>
            </a:r>
            <a:r>
              <a:rPr spc="-5" dirty="0"/>
              <a:t>o</a:t>
            </a:r>
            <a:r>
              <a:rPr spc="50" dirty="0"/>
              <a:t> </a:t>
            </a:r>
            <a:r>
              <a:rPr spc="-5" dirty="0"/>
              <a:t>l</a:t>
            </a:r>
            <a:r>
              <a:rPr spc="50" dirty="0"/>
              <a:t> </a:t>
            </a:r>
            <a:r>
              <a:rPr spc="-5" dirty="0"/>
              <a:t>e</a:t>
            </a:r>
            <a:r>
              <a:rPr spc="114" dirty="0"/>
              <a:t> </a:t>
            </a:r>
            <a:r>
              <a:rPr spc="-5" dirty="0"/>
              <a:t>o</a:t>
            </a:r>
            <a:r>
              <a:rPr spc="50" dirty="0"/>
              <a:t> </a:t>
            </a:r>
            <a:r>
              <a:rPr dirty="0"/>
              <a:t>r</a:t>
            </a:r>
            <a:r>
              <a:rPr spc="85" dirty="0"/>
              <a:t> </a:t>
            </a:r>
            <a:r>
              <a:rPr spc="-5" dirty="0"/>
              <a:t>i</a:t>
            </a:r>
            <a:r>
              <a:rPr spc="50" dirty="0"/>
              <a:t> </a:t>
            </a:r>
            <a:r>
              <a:rPr spc="-5" dirty="0"/>
              <a:t>n</a:t>
            </a:r>
            <a:r>
              <a:rPr spc="105" dirty="0"/>
              <a:t> </a:t>
            </a:r>
            <a:r>
              <a:rPr spc="-5" dirty="0"/>
              <a:t>p</a:t>
            </a:r>
            <a:r>
              <a:rPr spc="50" dirty="0"/>
              <a:t> </a:t>
            </a:r>
            <a:r>
              <a:rPr spc="-5" dirty="0"/>
              <a:t>a</a:t>
            </a:r>
            <a:r>
              <a:rPr spc="50" dirty="0"/>
              <a:t> </a:t>
            </a:r>
            <a:r>
              <a:rPr dirty="0"/>
              <a:t>r</a:t>
            </a:r>
            <a:r>
              <a:rPr spc="45" dirty="0"/>
              <a:t> </a:t>
            </a:r>
            <a:r>
              <a:rPr dirty="0"/>
              <a:t>t</a:t>
            </a:r>
            <a:r>
              <a:rPr spc="50" dirty="0"/>
              <a:t> </a:t>
            </a:r>
            <a:r>
              <a:rPr dirty="0"/>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4" name="Holder 4"/>
          <p:cNvSpPr>
            <a:spLocks noGrp="1"/>
          </p:cNvSpPr>
          <p:nvPr>
            <p:ph type="sldNum" sz="quarter" idx="7"/>
          </p:nvPr>
        </p:nvSpPr>
        <p:spPr/>
        <p:txBody>
          <a:bodyPr lIns="0" tIns="0" rIns="0" bIns="0"/>
          <a:lstStyle>
            <a:lvl1pPr>
              <a:defRPr sz="1400" b="1" i="0">
                <a:solidFill>
                  <a:schemeClr val="tx1"/>
                </a:solidFill>
                <a:latin typeface="Arial"/>
                <a:cs typeface="Arial"/>
              </a:defRPr>
            </a:lvl1pPr>
          </a:lstStyle>
          <a:p>
            <a:pPr marL="25400">
              <a:lnSpc>
                <a:spcPts val="1650"/>
              </a:lnSpc>
            </a:pPr>
            <a:fld id="{81D60167-4931-47E6-BA6A-407CBD079E47}" type="slidenum">
              <a:rPr dirty="0"/>
              <a:t>‹#›</a:t>
            </a:fld>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969F08D3-E68E-4B2E-BF8B-EEEE8B2540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6" name="Picture 5">
            <a:extLst>
              <a:ext uri="{FF2B5EF4-FFF2-40B4-BE49-F238E27FC236}">
                <a16:creationId xmlns:a16="http://schemas.microsoft.com/office/drawing/2014/main" id="{FAEF15B9-89F5-4433-8F46-26049A364F8A}"/>
              </a:ext>
            </a:extLst>
          </p:cNvPr>
          <p:cNvPicPr>
            <a:picLocks noChangeAspect="1"/>
          </p:cNvPicPr>
          <p:nvPr userDrawn="1"/>
        </p:nvPicPr>
        <p:blipFill>
          <a:blip r:embed="rId5"/>
          <a:stretch>
            <a:fillRect/>
          </a:stretch>
        </p:blipFill>
        <p:spPr>
          <a:xfrm>
            <a:off x="0" y="0"/>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677" y="74675"/>
            <a:ext cx="9069322" cy="678332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72054" y="-88900"/>
            <a:ext cx="4012565" cy="574040"/>
          </a:xfrm>
          <a:prstGeom prst="rect">
            <a:avLst/>
          </a:prstGeom>
        </p:spPr>
        <p:txBody>
          <a:bodyPr wrap="square" lIns="0" tIns="0" rIns="0" bIns="0">
            <a:spAutoFit/>
          </a:bodyPr>
          <a:lstStyle>
            <a:lvl1pPr>
              <a:defRPr sz="3600" b="1" i="1" u="heavy">
                <a:solidFill>
                  <a:schemeClr val="tx1"/>
                </a:solidFill>
                <a:latin typeface="Arial"/>
                <a:cs typeface="Arial"/>
              </a:defRPr>
            </a:lvl1pPr>
          </a:lstStyle>
          <a:p>
            <a:endParaRPr/>
          </a:p>
        </p:txBody>
      </p:sp>
      <p:sp>
        <p:nvSpPr>
          <p:cNvPr id="3" name="Holder 3"/>
          <p:cNvSpPr>
            <a:spLocks noGrp="1"/>
          </p:cNvSpPr>
          <p:nvPr>
            <p:ph type="body" idx="1"/>
          </p:nvPr>
        </p:nvSpPr>
        <p:spPr>
          <a:xfrm>
            <a:off x="504825" y="1525587"/>
            <a:ext cx="8047355" cy="41579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8188" y="6535173"/>
            <a:ext cx="8347709" cy="290829"/>
          </a:xfrm>
          <a:prstGeom prst="rect">
            <a:avLst/>
          </a:prstGeom>
        </p:spPr>
        <p:txBody>
          <a:bodyPr wrap="square" lIns="0" tIns="0" rIns="0" bIns="0">
            <a:spAutoFit/>
          </a:bodyPr>
          <a:lstStyle>
            <a:lvl1pPr>
              <a:defRPr sz="900" b="0" i="0">
                <a:solidFill>
                  <a:srgbClr val="585858"/>
                </a:solidFill>
                <a:latin typeface="Arial"/>
                <a:cs typeface="Arial"/>
              </a:defRPr>
            </a:lvl1pPr>
          </a:lstStyle>
          <a:p>
            <a:pPr marL="12700" marR="5080">
              <a:lnSpc>
                <a:spcPct val="100000"/>
              </a:lnSpc>
              <a:spcBef>
                <a:spcPts val="15"/>
              </a:spcBef>
              <a:tabLst>
                <a:tab pos="4664075" algn="l"/>
              </a:tabLst>
            </a:pPr>
            <a:r>
              <a:rPr dirty="0"/>
              <a:t>©</a:t>
            </a:r>
            <a:r>
              <a:rPr spc="45" dirty="0"/>
              <a:t> </a:t>
            </a:r>
            <a:r>
              <a:rPr spc="-5" dirty="0"/>
              <a:t>2</a:t>
            </a:r>
            <a:r>
              <a:rPr spc="55" dirty="0"/>
              <a:t> </a:t>
            </a:r>
            <a:r>
              <a:rPr spc="-5" dirty="0"/>
              <a:t>0</a:t>
            </a:r>
            <a:r>
              <a:rPr spc="50" dirty="0"/>
              <a:t> </a:t>
            </a:r>
            <a:r>
              <a:rPr spc="-5" dirty="0"/>
              <a:t>1</a:t>
            </a:r>
            <a:r>
              <a:rPr spc="55" dirty="0"/>
              <a:t> </a:t>
            </a:r>
            <a:r>
              <a:rPr spc="-5" dirty="0"/>
              <a:t>3  </a:t>
            </a:r>
            <a:r>
              <a:rPr spc="105" dirty="0"/>
              <a:t> </a:t>
            </a:r>
            <a:r>
              <a:rPr dirty="0"/>
              <a:t>O</a:t>
            </a:r>
            <a:r>
              <a:rPr spc="50" dirty="0"/>
              <a:t> </a:t>
            </a:r>
            <a:r>
              <a:rPr dirty="0"/>
              <a:t>M</a:t>
            </a:r>
            <a:r>
              <a:rPr spc="30" dirty="0"/>
              <a:t> </a:t>
            </a:r>
            <a:r>
              <a:rPr spc="-5" dirty="0"/>
              <a:t>4  </a:t>
            </a:r>
            <a:r>
              <a:rPr spc="145" dirty="0"/>
              <a:t> </a:t>
            </a:r>
            <a:r>
              <a:rPr spc="-5" dirty="0"/>
              <a:t>C</a:t>
            </a:r>
            <a:r>
              <a:rPr spc="45" dirty="0"/>
              <a:t> </a:t>
            </a:r>
            <a:r>
              <a:rPr spc="-5" dirty="0"/>
              <a:t>e</a:t>
            </a:r>
            <a:r>
              <a:rPr spc="55" dirty="0"/>
              <a:t> </a:t>
            </a:r>
            <a:r>
              <a:rPr spc="-5" dirty="0"/>
              <a:t>n</a:t>
            </a:r>
            <a:r>
              <a:rPr spc="55" dirty="0"/>
              <a:t> </a:t>
            </a:r>
            <a:r>
              <a:rPr spc="-5" dirty="0"/>
              <a:t>g</a:t>
            </a:r>
            <a:r>
              <a:rPr spc="50" dirty="0"/>
              <a:t> </a:t>
            </a:r>
            <a:r>
              <a:rPr spc="-5" dirty="0"/>
              <a:t>a</a:t>
            </a:r>
            <a:r>
              <a:rPr spc="55" dirty="0"/>
              <a:t> </a:t>
            </a:r>
            <a:r>
              <a:rPr spc="-5" dirty="0"/>
              <a:t>g</a:t>
            </a:r>
            <a:r>
              <a:rPr spc="50" dirty="0"/>
              <a:t> </a:t>
            </a:r>
            <a:r>
              <a:rPr spc="-5" dirty="0"/>
              <a:t>e  </a:t>
            </a:r>
            <a:r>
              <a:rPr spc="105" dirty="0"/>
              <a:t> </a:t>
            </a:r>
            <a:r>
              <a:rPr spc="-5" dirty="0"/>
              <a:t>L</a:t>
            </a:r>
            <a:r>
              <a:rPr spc="50" dirty="0"/>
              <a:t> </a:t>
            </a:r>
            <a:r>
              <a:rPr spc="-5" dirty="0"/>
              <a:t>e</a:t>
            </a:r>
            <a:r>
              <a:rPr spc="55" dirty="0"/>
              <a:t> </a:t>
            </a:r>
            <a:r>
              <a:rPr spc="-5" dirty="0"/>
              <a:t>a</a:t>
            </a:r>
            <a:r>
              <a:rPr spc="50" dirty="0"/>
              <a:t> </a:t>
            </a:r>
            <a:r>
              <a:rPr dirty="0"/>
              <a:t>r</a:t>
            </a:r>
            <a:r>
              <a:rPr spc="50" dirty="0"/>
              <a:t> </a:t>
            </a:r>
            <a:r>
              <a:rPr spc="-5" dirty="0"/>
              <a:t>n</a:t>
            </a:r>
            <a:r>
              <a:rPr spc="50" dirty="0"/>
              <a:t> </a:t>
            </a:r>
            <a:r>
              <a:rPr spc="-5" dirty="0"/>
              <a:t>i</a:t>
            </a:r>
            <a:r>
              <a:rPr spc="55" dirty="0"/>
              <a:t> </a:t>
            </a:r>
            <a:r>
              <a:rPr spc="-5" dirty="0"/>
              <a:t>n</a:t>
            </a:r>
            <a:r>
              <a:rPr spc="55" dirty="0"/>
              <a:t> </a:t>
            </a:r>
            <a:r>
              <a:rPr spc="-5" dirty="0"/>
              <a:t>g</a:t>
            </a:r>
            <a:r>
              <a:rPr spc="50" dirty="0"/>
              <a:t> </a:t>
            </a:r>
            <a:r>
              <a:rPr dirty="0"/>
              <a:t>.  </a:t>
            </a:r>
            <a:r>
              <a:rPr spc="75" dirty="0"/>
              <a:t> </a:t>
            </a:r>
            <a:r>
              <a:rPr dirty="0"/>
              <a:t>A</a:t>
            </a:r>
            <a:r>
              <a:rPr spc="45" dirty="0"/>
              <a:t> </a:t>
            </a:r>
            <a:r>
              <a:rPr spc="-5" dirty="0"/>
              <a:t>l</a:t>
            </a:r>
            <a:r>
              <a:rPr spc="55" dirty="0"/>
              <a:t> </a:t>
            </a:r>
            <a:r>
              <a:rPr spc="-5" dirty="0"/>
              <a:t>l  </a:t>
            </a:r>
            <a:r>
              <a:rPr spc="114" dirty="0"/>
              <a:t> </a:t>
            </a:r>
            <a:r>
              <a:rPr spc="-5" dirty="0"/>
              <a:t>R</a:t>
            </a:r>
            <a:r>
              <a:rPr spc="50" dirty="0"/>
              <a:t> </a:t>
            </a:r>
            <a:r>
              <a:rPr spc="-5" dirty="0"/>
              <a:t>i</a:t>
            </a:r>
            <a:r>
              <a:rPr spc="50" dirty="0"/>
              <a:t> </a:t>
            </a:r>
            <a:r>
              <a:rPr spc="-5" dirty="0"/>
              <a:t>g</a:t>
            </a:r>
            <a:r>
              <a:rPr spc="55" dirty="0"/>
              <a:t> </a:t>
            </a:r>
            <a:r>
              <a:rPr spc="-5" dirty="0"/>
              <a:t>h</a:t>
            </a:r>
            <a:r>
              <a:rPr spc="50" dirty="0"/>
              <a:t> </a:t>
            </a:r>
            <a:r>
              <a:rPr dirty="0"/>
              <a:t>t</a:t>
            </a:r>
            <a:r>
              <a:rPr spc="55" dirty="0"/>
              <a:t> </a:t>
            </a:r>
            <a:r>
              <a:rPr dirty="0"/>
              <a:t>s  </a:t>
            </a:r>
            <a:r>
              <a:rPr spc="90" dirty="0"/>
              <a:t> </a:t>
            </a:r>
            <a:r>
              <a:rPr spc="-5" dirty="0"/>
              <a:t>R</a:t>
            </a:r>
            <a:r>
              <a:rPr spc="45" dirty="0"/>
              <a:t> </a:t>
            </a:r>
            <a:r>
              <a:rPr spc="-5" dirty="0"/>
              <a:t>e</a:t>
            </a:r>
            <a:r>
              <a:rPr spc="55" dirty="0"/>
              <a:t> </a:t>
            </a:r>
            <a:r>
              <a:rPr dirty="0"/>
              <a:t>s</a:t>
            </a:r>
            <a:r>
              <a:rPr spc="55" dirty="0"/>
              <a:t> </a:t>
            </a:r>
            <a:r>
              <a:rPr spc="-5" dirty="0"/>
              <a:t>e</a:t>
            </a:r>
            <a:r>
              <a:rPr spc="55" dirty="0"/>
              <a:t> </a:t>
            </a:r>
            <a:r>
              <a:rPr dirty="0"/>
              <a:t>r</a:t>
            </a:r>
            <a:r>
              <a:rPr spc="45" dirty="0"/>
              <a:t> </a:t>
            </a:r>
            <a:r>
              <a:rPr dirty="0"/>
              <a:t>v</a:t>
            </a:r>
            <a:r>
              <a:rPr spc="45" dirty="0"/>
              <a:t> </a:t>
            </a:r>
            <a:r>
              <a:rPr spc="-5" dirty="0"/>
              <a:t>e</a:t>
            </a:r>
            <a:r>
              <a:rPr spc="50" dirty="0"/>
              <a:t> </a:t>
            </a:r>
            <a:r>
              <a:rPr spc="-5" dirty="0"/>
              <a:t>d</a:t>
            </a:r>
            <a:r>
              <a:rPr spc="55" dirty="0"/>
              <a:t> </a:t>
            </a:r>
            <a:r>
              <a:rPr dirty="0"/>
              <a:t>.	M </a:t>
            </a:r>
            <a:r>
              <a:rPr spc="-5" dirty="0"/>
              <a:t>a </a:t>
            </a:r>
            <a:r>
              <a:rPr dirty="0"/>
              <a:t>y </a:t>
            </a:r>
            <a:r>
              <a:rPr spc="-5" dirty="0"/>
              <a:t>n o </a:t>
            </a:r>
            <a:r>
              <a:rPr dirty="0"/>
              <a:t>t </a:t>
            </a:r>
            <a:r>
              <a:rPr spc="-5" dirty="0"/>
              <a:t>b e </a:t>
            </a:r>
            <a:r>
              <a:rPr dirty="0"/>
              <a:t>s c </a:t>
            </a:r>
            <a:r>
              <a:rPr spc="-5" dirty="0"/>
              <a:t>a n n e d </a:t>
            </a:r>
            <a:r>
              <a:rPr dirty="0"/>
              <a:t>, c </a:t>
            </a:r>
            <a:r>
              <a:rPr spc="-5" dirty="0"/>
              <a:t>o p i e d o </a:t>
            </a:r>
            <a:r>
              <a:rPr dirty="0"/>
              <a:t>r </a:t>
            </a:r>
            <a:r>
              <a:rPr spc="-5" dirty="0"/>
              <a:t>d u p l i </a:t>
            </a:r>
            <a:r>
              <a:rPr dirty="0"/>
              <a:t>c </a:t>
            </a:r>
            <a:r>
              <a:rPr spc="-5" dirty="0"/>
              <a:t>a </a:t>
            </a:r>
            <a:r>
              <a:rPr dirty="0"/>
              <a:t>t </a:t>
            </a:r>
            <a:r>
              <a:rPr spc="-5" dirty="0"/>
              <a:t>e d </a:t>
            </a:r>
            <a:r>
              <a:rPr dirty="0"/>
              <a:t>,  </a:t>
            </a:r>
            <a:r>
              <a:rPr spc="-5" dirty="0"/>
              <a:t>o</a:t>
            </a:r>
            <a:r>
              <a:rPr spc="50" dirty="0"/>
              <a:t> </a:t>
            </a:r>
            <a:r>
              <a:rPr dirty="0"/>
              <a:t>r</a:t>
            </a:r>
            <a:r>
              <a:rPr spc="85" dirty="0"/>
              <a:t> </a:t>
            </a:r>
            <a:r>
              <a:rPr spc="-5" dirty="0"/>
              <a:t>p</a:t>
            </a:r>
            <a:r>
              <a:rPr spc="50" dirty="0"/>
              <a:t> </a:t>
            </a:r>
            <a:r>
              <a:rPr spc="-5" dirty="0"/>
              <a:t>o</a:t>
            </a:r>
            <a:r>
              <a:rPr spc="50" dirty="0"/>
              <a:t> </a:t>
            </a:r>
            <a:r>
              <a:rPr dirty="0"/>
              <a:t>s</a:t>
            </a:r>
            <a:r>
              <a:rPr spc="55" dirty="0"/>
              <a:t> </a:t>
            </a:r>
            <a:r>
              <a:rPr dirty="0"/>
              <a:t>t</a:t>
            </a:r>
            <a:r>
              <a:rPr spc="50" dirty="0"/>
              <a:t> </a:t>
            </a:r>
            <a:r>
              <a:rPr spc="-5" dirty="0"/>
              <a:t>e</a:t>
            </a:r>
            <a:r>
              <a:rPr spc="50" dirty="0"/>
              <a:t> </a:t>
            </a:r>
            <a:r>
              <a:rPr spc="-5" dirty="0"/>
              <a:t>d</a:t>
            </a:r>
            <a:r>
              <a:rPr spc="90" dirty="0"/>
              <a:t> </a:t>
            </a:r>
            <a:r>
              <a:rPr dirty="0"/>
              <a:t>t</a:t>
            </a:r>
            <a:r>
              <a:rPr spc="50" dirty="0"/>
              <a:t> </a:t>
            </a:r>
            <a:r>
              <a:rPr spc="-5" dirty="0"/>
              <a:t>o</a:t>
            </a:r>
            <a:r>
              <a:rPr spc="110" dirty="0"/>
              <a:t> </a:t>
            </a:r>
            <a:r>
              <a:rPr spc="-5" dirty="0"/>
              <a:t>a</a:t>
            </a:r>
            <a:r>
              <a:rPr spc="100" dirty="0"/>
              <a:t> </a:t>
            </a:r>
            <a:r>
              <a:rPr spc="-5" dirty="0"/>
              <a:t>p</a:t>
            </a:r>
            <a:r>
              <a:rPr spc="50" dirty="0"/>
              <a:t> </a:t>
            </a:r>
            <a:r>
              <a:rPr spc="-5" dirty="0"/>
              <a:t>u</a:t>
            </a:r>
            <a:r>
              <a:rPr spc="55" dirty="0"/>
              <a:t> </a:t>
            </a:r>
            <a:r>
              <a:rPr spc="-5" dirty="0"/>
              <a:t>b</a:t>
            </a:r>
            <a:r>
              <a:rPr spc="50" dirty="0"/>
              <a:t> </a:t>
            </a:r>
            <a:r>
              <a:rPr spc="-5" dirty="0"/>
              <a:t>l</a:t>
            </a:r>
            <a:r>
              <a:rPr spc="50" dirty="0"/>
              <a:t> </a:t>
            </a:r>
            <a:r>
              <a:rPr spc="-5" dirty="0"/>
              <a:t>i</a:t>
            </a:r>
            <a:r>
              <a:rPr spc="50" dirty="0"/>
              <a:t> </a:t>
            </a:r>
            <a:r>
              <a:rPr dirty="0"/>
              <a:t>c</a:t>
            </a:r>
            <a:r>
              <a:rPr spc="55" dirty="0"/>
              <a:t> </a:t>
            </a:r>
            <a:r>
              <a:rPr spc="-5" dirty="0"/>
              <a:t>l</a:t>
            </a:r>
            <a:r>
              <a:rPr spc="50" dirty="0"/>
              <a:t> </a:t>
            </a:r>
            <a:r>
              <a:rPr dirty="0"/>
              <a:t>y</a:t>
            </a:r>
            <a:r>
              <a:rPr spc="70" dirty="0"/>
              <a:t> </a:t>
            </a:r>
            <a:r>
              <a:rPr spc="-5" dirty="0"/>
              <a:t>a</a:t>
            </a:r>
            <a:r>
              <a:rPr spc="55" dirty="0"/>
              <a:t> </a:t>
            </a:r>
            <a:r>
              <a:rPr dirty="0"/>
              <a:t>c</a:t>
            </a:r>
            <a:r>
              <a:rPr spc="55" dirty="0"/>
              <a:t> </a:t>
            </a:r>
            <a:r>
              <a:rPr dirty="0"/>
              <a:t>c</a:t>
            </a:r>
            <a:r>
              <a:rPr spc="55" dirty="0"/>
              <a:t> </a:t>
            </a:r>
            <a:r>
              <a:rPr spc="-5" dirty="0"/>
              <a:t>e</a:t>
            </a:r>
            <a:r>
              <a:rPr spc="50" dirty="0"/>
              <a:t> </a:t>
            </a:r>
            <a:r>
              <a:rPr dirty="0"/>
              <a:t>s</a:t>
            </a:r>
            <a:r>
              <a:rPr spc="55" dirty="0"/>
              <a:t> </a:t>
            </a:r>
            <a:r>
              <a:rPr dirty="0"/>
              <a:t>s</a:t>
            </a:r>
            <a:r>
              <a:rPr spc="55" dirty="0"/>
              <a:t> </a:t>
            </a:r>
            <a:r>
              <a:rPr spc="-5" dirty="0"/>
              <a:t>i</a:t>
            </a:r>
            <a:r>
              <a:rPr spc="50" dirty="0"/>
              <a:t> </a:t>
            </a:r>
            <a:r>
              <a:rPr spc="-5" dirty="0"/>
              <a:t>b</a:t>
            </a:r>
            <a:r>
              <a:rPr spc="50" dirty="0"/>
              <a:t> </a:t>
            </a:r>
            <a:r>
              <a:rPr spc="-5" dirty="0"/>
              <a:t>l</a:t>
            </a:r>
            <a:r>
              <a:rPr spc="40" dirty="0"/>
              <a:t> </a:t>
            </a:r>
            <a:r>
              <a:rPr spc="-5" dirty="0"/>
              <a:t>e</a:t>
            </a:r>
            <a:r>
              <a:rPr spc="80" dirty="0"/>
              <a:t> </a:t>
            </a:r>
            <a:r>
              <a:rPr spc="-5" dirty="0"/>
              <a:t>w</a:t>
            </a:r>
            <a:r>
              <a:rPr spc="35" dirty="0"/>
              <a:t> </a:t>
            </a:r>
            <a:r>
              <a:rPr spc="-5" dirty="0"/>
              <a:t>e</a:t>
            </a:r>
            <a:r>
              <a:rPr spc="50" dirty="0"/>
              <a:t> </a:t>
            </a:r>
            <a:r>
              <a:rPr spc="-5" dirty="0"/>
              <a:t>b</a:t>
            </a:r>
            <a:r>
              <a:rPr spc="50" dirty="0"/>
              <a:t> </a:t>
            </a:r>
            <a:r>
              <a:rPr dirty="0"/>
              <a:t>s</a:t>
            </a:r>
            <a:r>
              <a:rPr spc="55" dirty="0"/>
              <a:t> </a:t>
            </a:r>
            <a:r>
              <a:rPr spc="-5" dirty="0"/>
              <a:t>i</a:t>
            </a:r>
            <a:r>
              <a:rPr spc="50" dirty="0"/>
              <a:t> </a:t>
            </a:r>
            <a:r>
              <a:rPr dirty="0"/>
              <a:t>t</a:t>
            </a:r>
            <a:r>
              <a:rPr spc="50" dirty="0"/>
              <a:t> </a:t>
            </a:r>
            <a:r>
              <a:rPr spc="-5" dirty="0"/>
              <a:t>e</a:t>
            </a:r>
            <a:r>
              <a:rPr spc="50" dirty="0"/>
              <a:t> </a:t>
            </a:r>
            <a:r>
              <a:rPr dirty="0"/>
              <a:t>,</a:t>
            </a:r>
            <a:r>
              <a:rPr spc="90" dirty="0"/>
              <a:t> </a:t>
            </a:r>
            <a:r>
              <a:rPr spc="-5" dirty="0"/>
              <a:t>i</a:t>
            </a:r>
            <a:r>
              <a:rPr spc="50" dirty="0"/>
              <a:t> </a:t>
            </a:r>
            <a:r>
              <a:rPr spc="-5" dirty="0"/>
              <a:t>n</a:t>
            </a:r>
            <a:r>
              <a:rPr spc="100" dirty="0"/>
              <a:t> </a:t>
            </a:r>
            <a:r>
              <a:rPr spc="-5" dirty="0"/>
              <a:t>w</a:t>
            </a:r>
            <a:r>
              <a:rPr spc="35" dirty="0"/>
              <a:t> </a:t>
            </a:r>
            <a:r>
              <a:rPr spc="-5" dirty="0"/>
              <a:t>h</a:t>
            </a:r>
            <a:r>
              <a:rPr spc="50" dirty="0"/>
              <a:t> </a:t>
            </a:r>
            <a:r>
              <a:rPr spc="-5" dirty="0"/>
              <a:t>o</a:t>
            </a:r>
            <a:r>
              <a:rPr spc="50" dirty="0"/>
              <a:t> </a:t>
            </a:r>
            <a:r>
              <a:rPr spc="-5" dirty="0"/>
              <a:t>l</a:t>
            </a:r>
            <a:r>
              <a:rPr spc="50" dirty="0"/>
              <a:t> </a:t>
            </a:r>
            <a:r>
              <a:rPr spc="-5" dirty="0"/>
              <a:t>e</a:t>
            </a:r>
            <a:r>
              <a:rPr spc="114" dirty="0"/>
              <a:t> </a:t>
            </a:r>
            <a:r>
              <a:rPr spc="-5" dirty="0"/>
              <a:t>o</a:t>
            </a:r>
            <a:r>
              <a:rPr spc="50" dirty="0"/>
              <a:t> </a:t>
            </a:r>
            <a:r>
              <a:rPr dirty="0"/>
              <a:t>r</a:t>
            </a:r>
            <a:r>
              <a:rPr spc="85" dirty="0"/>
              <a:t> </a:t>
            </a:r>
            <a:r>
              <a:rPr spc="-5" dirty="0"/>
              <a:t>i</a:t>
            </a:r>
            <a:r>
              <a:rPr spc="50" dirty="0"/>
              <a:t> </a:t>
            </a:r>
            <a:r>
              <a:rPr spc="-5" dirty="0"/>
              <a:t>n</a:t>
            </a:r>
            <a:r>
              <a:rPr spc="105" dirty="0"/>
              <a:t> </a:t>
            </a:r>
            <a:r>
              <a:rPr spc="-5" dirty="0"/>
              <a:t>p</a:t>
            </a:r>
            <a:r>
              <a:rPr spc="50" dirty="0"/>
              <a:t> </a:t>
            </a:r>
            <a:r>
              <a:rPr spc="-5" dirty="0"/>
              <a:t>a</a:t>
            </a:r>
            <a:r>
              <a:rPr spc="50" dirty="0"/>
              <a:t> </a:t>
            </a:r>
            <a:r>
              <a:rPr dirty="0"/>
              <a:t>r</a:t>
            </a:r>
            <a:r>
              <a:rPr spc="45" dirty="0"/>
              <a:t> </a:t>
            </a:r>
            <a:r>
              <a:rPr dirty="0"/>
              <a:t>t</a:t>
            </a:r>
            <a:r>
              <a:rPr spc="50" dirty="0"/>
              <a:t> </a:t>
            </a:r>
            <a:r>
              <a:rPr dirty="0"/>
              <a:t>.</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a:xfrm>
            <a:off x="8562340" y="6522338"/>
            <a:ext cx="248920" cy="224790"/>
          </a:xfrm>
          <a:prstGeom prst="rect">
            <a:avLst/>
          </a:prstGeom>
        </p:spPr>
        <p:txBody>
          <a:bodyPr wrap="square" lIns="0" tIns="0" rIns="0" bIns="0">
            <a:spAutoFit/>
          </a:bodyPr>
          <a:lstStyle>
            <a:lvl1pPr>
              <a:defRPr sz="1400" b="1" i="0">
                <a:solidFill>
                  <a:schemeClr val="tx1"/>
                </a:solidFill>
                <a:latin typeface="Arial"/>
                <a:cs typeface="Arial"/>
              </a:defRPr>
            </a:lvl1pPr>
          </a:lstStyle>
          <a:p>
            <a:pPr marL="25400">
              <a:lnSpc>
                <a:spcPts val="1650"/>
              </a:lnSpc>
            </a:pPr>
            <a:fld id="{81D60167-4931-47E6-BA6A-407CBD079E47}" type="slidenum">
              <a:rPr dirty="0"/>
              <a:t>‹#›</a:t>
            </a:fld>
            <a:endParaRPr dirty="0"/>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CB936CE2-630B-4F93-8FF6-AE6F1623879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8" name="Picture 7">
            <a:extLst>
              <a:ext uri="{FF2B5EF4-FFF2-40B4-BE49-F238E27FC236}">
                <a16:creationId xmlns:a16="http://schemas.microsoft.com/office/drawing/2014/main" id="{0B1F1EC3-5DF9-44C5-BBA0-9CA13A6D478B}"/>
              </a:ext>
            </a:extLst>
          </p:cNvPr>
          <p:cNvPicPr>
            <a:picLocks noChangeAspect="1"/>
          </p:cNvPicPr>
          <p:nvPr userDrawn="1"/>
        </p:nvPicPr>
        <p:blipFill>
          <a:blip r:embed="rId10"/>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69CA3E-CF37-4A41-9E20-D272FE9B1FAD}"/>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312FA30-50F8-449C-85C4-D1C59E67C38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092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81000" y="838200"/>
            <a:ext cx="11694500" cy="4838504"/>
          </a:xfrm>
          <a:prstGeom prst="rect">
            <a:avLst/>
          </a:prstGeom>
        </p:spPr>
        <p:txBody>
          <a:bodyPr vert="horz" wrap="square" lIns="0" tIns="36830" rIns="0" bIns="0" rtlCol="0">
            <a:spAutoFit/>
          </a:bodyPr>
          <a:lstStyle/>
          <a:p>
            <a:r>
              <a:rPr lang="en-US" sz="2400" b="1" dirty="0">
                <a:solidFill>
                  <a:schemeClr val="accent3">
                    <a:lumMod val="50000"/>
                  </a:schemeClr>
                </a:solidFill>
              </a:rPr>
              <a:t>WORK MEASUREMENT</a:t>
            </a:r>
          </a:p>
          <a:p>
            <a:r>
              <a:rPr lang="en-US" sz="1600" dirty="0">
                <a:solidFill>
                  <a:schemeClr val="accent3">
                    <a:lumMod val="50000"/>
                  </a:schemeClr>
                </a:solidFill>
              </a:rPr>
              <a:t>Job design determines the </a:t>
            </a:r>
            <a:r>
              <a:rPr lang="en-US" sz="1600" i="1" dirty="0">
                <a:solidFill>
                  <a:schemeClr val="accent3">
                    <a:lumMod val="50000"/>
                  </a:schemeClr>
                </a:solidFill>
              </a:rPr>
              <a:t>content </a:t>
            </a:r>
            <a:r>
              <a:rPr lang="en-US" sz="1600" dirty="0">
                <a:solidFill>
                  <a:schemeClr val="accent3">
                    <a:lumMod val="50000"/>
                  </a:schemeClr>
                </a:solidFill>
              </a:rPr>
              <a:t>of a job, and methods analysis determines </a:t>
            </a:r>
            <a:r>
              <a:rPr lang="en-US" sz="1600" i="1" dirty="0">
                <a:solidFill>
                  <a:schemeClr val="accent3">
                    <a:lumMod val="50000"/>
                  </a:schemeClr>
                </a:solidFill>
              </a:rPr>
              <a:t>how </a:t>
            </a:r>
            <a:r>
              <a:rPr lang="en-US" sz="1600" dirty="0">
                <a:solidFill>
                  <a:schemeClr val="accent3">
                    <a:lumMod val="50000"/>
                  </a:schemeClr>
                </a:solidFill>
              </a:rPr>
              <a:t>a job is to</a:t>
            </a:r>
          </a:p>
          <a:p>
            <a:r>
              <a:rPr lang="en-US" sz="1600" dirty="0">
                <a:solidFill>
                  <a:schemeClr val="accent3">
                    <a:lumMod val="50000"/>
                  </a:schemeClr>
                </a:solidFill>
              </a:rPr>
              <a:t>be performed. </a:t>
            </a:r>
            <a:r>
              <a:rPr lang="en-US" sz="1600" b="1" dirty="0">
                <a:solidFill>
                  <a:schemeClr val="accent3">
                    <a:lumMod val="50000"/>
                  </a:schemeClr>
                </a:solidFill>
              </a:rPr>
              <a:t>W </a:t>
            </a:r>
            <a:r>
              <a:rPr lang="en-US" sz="1600" b="1" dirty="0" err="1">
                <a:solidFill>
                  <a:schemeClr val="accent3">
                    <a:lumMod val="50000"/>
                  </a:schemeClr>
                </a:solidFill>
              </a:rPr>
              <a:t>ork</a:t>
            </a:r>
            <a:r>
              <a:rPr lang="en-US" sz="1600" b="1" dirty="0">
                <a:solidFill>
                  <a:schemeClr val="accent3">
                    <a:lumMod val="50000"/>
                  </a:schemeClr>
                </a:solidFill>
              </a:rPr>
              <a:t> measurement </a:t>
            </a:r>
            <a:r>
              <a:rPr lang="en-US" sz="1600" dirty="0">
                <a:solidFill>
                  <a:schemeClr val="accent3">
                    <a:lumMod val="50000"/>
                  </a:schemeClr>
                </a:solidFill>
              </a:rPr>
              <a:t>is concerned with determining the </a:t>
            </a:r>
            <a:r>
              <a:rPr lang="en-US" sz="1600" i="1" dirty="0">
                <a:solidFill>
                  <a:schemeClr val="accent3">
                    <a:lumMod val="50000"/>
                  </a:schemeClr>
                </a:solidFill>
              </a:rPr>
              <a:t>l </a:t>
            </a:r>
            <a:r>
              <a:rPr lang="en-US" sz="1600" i="1" dirty="0" err="1">
                <a:solidFill>
                  <a:schemeClr val="accent3">
                    <a:lumMod val="50000"/>
                  </a:schemeClr>
                </a:solidFill>
              </a:rPr>
              <a:t>ength</a:t>
            </a:r>
            <a:r>
              <a:rPr lang="en-US" sz="1600" i="1" dirty="0">
                <a:solidFill>
                  <a:schemeClr val="accent3">
                    <a:lumMod val="50000"/>
                  </a:schemeClr>
                </a:solidFill>
              </a:rPr>
              <a:t> of time </a:t>
            </a:r>
            <a:r>
              <a:rPr lang="en-US" sz="1600" dirty="0">
                <a:solidFill>
                  <a:schemeClr val="accent3">
                    <a:lumMod val="50000"/>
                  </a:schemeClr>
                </a:solidFill>
              </a:rPr>
              <a:t>it should</a:t>
            </a:r>
          </a:p>
          <a:p>
            <a:r>
              <a:rPr lang="en-US" sz="1600" dirty="0">
                <a:solidFill>
                  <a:schemeClr val="accent3">
                    <a:lumMod val="50000"/>
                  </a:schemeClr>
                </a:solidFill>
              </a:rPr>
              <a:t>take to complete the job. Job times are vital inputs for capacity planning, workforce planning,</a:t>
            </a:r>
          </a:p>
          <a:p>
            <a:r>
              <a:rPr lang="en-US" sz="1600" dirty="0">
                <a:solidFill>
                  <a:schemeClr val="accent3">
                    <a:lumMod val="50000"/>
                  </a:schemeClr>
                </a:solidFill>
              </a:rPr>
              <a:t>estimating labor costs, scheduling, budgeting, and designing incentive systems. Moreover,</a:t>
            </a:r>
          </a:p>
          <a:p>
            <a:r>
              <a:rPr lang="en-US" sz="1600" dirty="0">
                <a:solidFill>
                  <a:schemeClr val="accent3">
                    <a:lumMod val="50000"/>
                  </a:schemeClr>
                </a:solidFill>
              </a:rPr>
              <a:t>from the workers’ standpoint, time standards reflect the amount of time it should take to do a</a:t>
            </a:r>
          </a:p>
          <a:p>
            <a:r>
              <a:rPr lang="en-US" sz="1600" dirty="0">
                <a:solidFill>
                  <a:schemeClr val="accent3">
                    <a:lumMod val="50000"/>
                  </a:schemeClr>
                </a:solidFill>
              </a:rPr>
              <a:t>given job working under typical conditions. The standards include expected activity time plus</a:t>
            </a:r>
          </a:p>
          <a:p>
            <a:r>
              <a:rPr lang="en-US" sz="1600" dirty="0">
                <a:solidFill>
                  <a:schemeClr val="accent3">
                    <a:lumMod val="50000"/>
                  </a:schemeClr>
                </a:solidFill>
              </a:rPr>
              <a:t>allowances for probable delays.</a:t>
            </a:r>
          </a:p>
          <a:p>
            <a:r>
              <a:rPr lang="en-US" sz="1600" dirty="0">
                <a:solidFill>
                  <a:schemeClr val="accent3">
                    <a:lumMod val="50000"/>
                  </a:schemeClr>
                </a:solidFill>
              </a:rPr>
              <a:t>A </a:t>
            </a:r>
            <a:r>
              <a:rPr lang="en-US" sz="1600" b="1" dirty="0">
                <a:solidFill>
                  <a:schemeClr val="accent3">
                    <a:lumMod val="50000"/>
                  </a:schemeClr>
                </a:solidFill>
              </a:rPr>
              <a:t>standard time </a:t>
            </a:r>
            <a:r>
              <a:rPr lang="en-US" sz="1600" dirty="0">
                <a:solidFill>
                  <a:schemeClr val="accent3">
                    <a:lumMod val="50000"/>
                  </a:schemeClr>
                </a:solidFill>
              </a:rPr>
              <a:t>is the amount of time it should take a qualified worker to complete</a:t>
            </a:r>
          </a:p>
          <a:p>
            <a:r>
              <a:rPr lang="en-US" sz="1600" dirty="0">
                <a:solidFill>
                  <a:schemeClr val="accent3">
                    <a:lumMod val="50000"/>
                  </a:schemeClr>
                </a:solidFill>
              </a:rPr>
              <a:t>a specified task, working at a sustainable rate, using given methods, tools and equipment,</a:t>
            </a:r>
          </a:p>
          <a:p>
            <a:r>
              <a:rPr lang="en-US" sz="1600" dirty="0">
                <a:solidFill>
                  <a:schemeClr val="accent3">
                    <a:lumMod val="50000"/>
                  </a:schemeClr>
                </a:solidFill>
              </a:rPr>
              <a:t>raw material inputs, and workplace arrangement. Whenever a time standard is developed</a:t>
            </a:r>
          </a:p>
          <a:p>
            <a:r>
              <a:rPr lang="en-US" sz="1600" dirty="0">
                <a:solidFill>
                  <a:schemeClr val="accent3">
                    <a:lumMod val="50000"/>
                  </a:schemeClr>
                </a:solidFill>
              </a:rPr>
              <a:t>for a job, it is essential to provide a complete description of the parameters of the job</a:t>
            </a:r>
          </a:p>
          <a:p>
            <a:r>
              <a:rPr lang="en-US" sz="1600" dirty="0">
                <a:solidFill>
                  <a:schemeClr val="accent3">
                    <a:lumMod val="50000"/>
                  </a:schemeClr>
                </a:solidFill>
              </a:rPr>
              <a:t>because the actual time to do the job is sensitive to all of these factors; changes in any one</a:t>
            </a:r>
          </a:p>
          <a:p>
            <a:r>
              <a:rPr lang="en-US" sz="1600" dirty="0">
                <a:solidFill>
                  <a:schemeClr val="accent3">
                    <a:lumMod val="50000"/>
                  </a:schemeClr>
                </a:solidFill>
              </a:rPr>
              <a:t>of the factors can materially affect time requirements. For instance, changes in product</a:t>
            </a:r>
          </a:p>
          <a:p>
            <a:r>
              <a:rPr lang="en-US" sz="1600" dirty="0">
                <a:solidFill>
                  <a:schemeClr val="accent3">
                    <a:lumMod val="50000"/>
                  </a:schemeClr>
                </a:solidFill>
              </a:rPr>
              <a:t>design or changes in job performance brought about by a methods study should trigger a</a:t>
            </a:r>
          </a:p>
          <a:p>
            <a:r>
              <a:rPr lang="en-US" sz="1600" dirty="0">
                <a:solidFill>
                  <a:schemeClr val="accent3">
                    <a:lumMod val="50000"/>
                  </a:schemeClr>
                </a:solidFill>
              </a:rPr>
              <a:t>new time study to update the standard time. As a practical matter, though, minor changes</a:t>
            </a:r>
          </a:p>
          <a:p>
            <a:r>
              <a:rPr lang="en-US" sz="1600" dirty="0">
                <a:solidFill>
                  <a:schemeClr val="accent3">
                    <a:lumMod val="50000"/>
                  </a:schemeClr>
                </a:solidFill>
              </a:rPr>
              <a:t>are occasionally made that do not justify the expense of restudying the job. Consequently,</a:t>
            </a:r>
          </a:p>
          <a:p>
            <a:r>
              <a:rPr lang="en-US" sz="1600" dirty="0">
                <a:solidFill>
                  <a:schemeClr val="accent3">
                    <a:lumMod val="50000"/>
                  </a:schemeClr>
                </a:solidFill>
              </a:rPr>
              <a:t>the standards for many jobs may be slightly inaccurate. Periodic time studies may be used</a:t>
            </a:r>
          </a:p>
          <a:p>
            <a:r>
              <a:rPr lang="en-US" sz="1600" dirty="0">
                <a:solidFill>
                  <a:schemeClr val="accent3">
                    <a:lumMod val="50000"/>
                  </a:schemeClr>
                </a:solidFill>
              </a:rPr>
              <a:t>to update the standards.</a:t>
            </a:r>
          </a:p>
        </p:txBody>
      </p:sp>
    </p:spTree>
    <p:extLst>
      <p:ext uri="{BB962C8B-B14F-4D97-AF65-F5344CB8AC3E}">
        <p14:creationId xmlns:p14="http://schemas.microsoft.com/office/powerpoint/2010/main" val="344965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112" y="3023444"/>
            <a:ext cx="9296400" cy="2369880"/>
          </a:xfrm>
          <a:prstGeom prst="rect">
            <a:avLst/>
          </a:prstGeom>
        </p:spPr>
        <p:txBody>
          <a:bodyPr wrap="square">
            <a:spAutoFit/>
          </a:bodyPr>
          <a:lstStyle/>
          <a:p>
            <a:r>
              <a:rPr lang="en-US" sz="1600" b="1" dirty="0">
                <a:solidFill>
                  <a:schemeClr val="accent3">
                    <a:lumMod val="50000"/>
                  </a:schemeClr>
                </a:solidFill>
              </a:rPr>
              <a:t>Stopwatch Time Study</a:t>
            </a:r>
          </a:p>
          <a:p>
            <a:r>
              <a:rPr lang="en-US" sz="1600" dirty="0">
                <a:solidFill>
                  <a:schemeClr val="accent3">
                    <a:lumMod val="50000"/>
                  </a:schemeClr>
                </a:solidFill>
              </a:rPr>
              <a:t>Stopwatch time study was formally introduced by Frederick Winslow Taylor in the late 19th</a:t>
            </a:r>
          </a:p>
          <a:p>
            <a:r>
              <a:rPr lang="en-US" sz="1600" dirty="0">
                <a:solidFill>
                  <a:schemeClr val="accent3">
                    <a:lumMod val="50000"/>
                  </a:schemeClr>
                </a:solidFill>
              </a:rPr>
              <a:t>century. Today it is the most widely used method of work measurement. It is especially appropriate</a:t>
            </a:r>
          </a:p>
          <a:p>
            <a:r>
              <a:rPr lang="en-US" sz="1600" dirty="0">
                <a:solidFill>
                  <a:schemeClr val="accent3">
                    <a:lumMod val="50000"/>
                  </a:schemeClr>
                </a:solidFill>
              </a:rPr>
              <a:t>for short, repetitive tasks.</a:t>
            </a:r>
          </a:p>
          <a:p>
            <a:r>
              <a:rPr lang="en-US" sz="1600" b="1" dirty="0">
                <a:solidFill>
                  <a:schemeClr val="accent3">
                    <a:lumMod val="50000"/>
                  </a:schemeClr>
                </a:solidFill>
              </a:rPr>
              <a:t>Stopwatch time study </a:t>
            </a:r>
            <a:r>
              <a:rPr lang="en-US" sz="1600" dirty="0">
                <a:solidFill>
                  <a:schemeClr val="accent3">
                    <a:lumMod val="50000"/>
                  </a:schemeClr>
                </a:solidFill>
              </a:rPr>
              <a:t>is used to develop a time standard based on observations of one</a:t>
            </a:r>
          </a:p>
          <a:p>
            <a:r>
              <a:rPr lang="en-US" sz="1600" dirty="0">
                <a:solidFill>
                  <a:schemeClr val="accent3">
                    <a:lumMod val="50000"/>
                  </a:schemeClr>
                </a:solidFill>
              </a:rPr>
              <a:t>worker taken over a number of cycles. That is then applied to the work of all others in the</a:t>
            </a:r>
          </a:p>
          <a:p>
            <a:r>
              <a:rPr lang="en-US" sz="1600" dirty="0">
                <a:solidFill>
                  <a:schemeClr val="accent3">
                    <a:lumMod val="50000"/>
                  </a:schemeClr>
                </a:solidFill>
              </a:rPr>
              <a:t>organization who perform the same task. The basic steps in a time study are the following:</a:t>
            </a:r>
          </a:p>
          <a:p>
            <a:r>
              <a:rPr lang="en-US" sz="1600" dirty="0">
                <a:solidFill>
                  <a:schemeClr val="accent3">
                    <a:lumMod val="50000"/>
                  </a:schemeClr>
                </a:solidFill>
              </a:rPr>
              <a:t>1. Define the task to be studied, and inform the worker who will be studied.</a:t>
            </a:r>
          </a:p>
          <a:p>
            <a:r>
              <a:rPr lang="en-US" sz="1600" dirty="0">
                <a:solidFill>
                  <a:schemeClr val="accent3">
                    <a:lumMod val="50000"/>
                  </a:schemeClr>
                </a:solidFill>
              </a:rPr>
              <a:t>2. Determine the number of cycles to observe.</a:t>
            </a:r>
            <a:endParaRPr lang="en-US" sz="1600" dirty="0">
              <a:solidFill>
                <a:schemeClr val="accent3">
                  <a:lumMod val="50000"/>
                </a:schemeClr>
              </a:solidFill>
              <a:latin typeface="TimesNewRomanPS"/>
            </a:endParaRPr>
          </a:p>
        </p:txBody>
      </p:sp>
      <p:sp>
        <p:nvSpPr>
          <p:cNvPr id="3" name="Rectangle 2"/>
          <p:cNvSpPr/>
          <p:nvPr/>
        </p:nvSpPr>
        <p:spPr>
          <a:xfrm>
            <a:off x="182821" y="1295400"/>
            <a:ext cx="8458200" cy="1354217"/>
          </a:xfrm>
          <a:prstGeom prst="rect">
            <a:avLst/>
          </a:prstGeom>
        </p:spPr>
        <p:txBody>
          <a:bodyPr wrap="square">
            <a:spAutoFit/>
          </a:bodyPr>
          <a:lstStyle/>
          <a:p>
            <a:r>
              <a:rPr lang="en-US" sz="1600" dirty="0">
                <a:solidFill>
                  <a:schemeClr val="accent3">
                    <a:lumMod val="50000"/>
                  </a:schemeClr>
                </a:solidFill>
              </a:rPr>
              <a:t>Organizations develop time standards in a number of different ways. Although some small</a:t>
            </a:r>
          </a:p>
          <a:p>
            <a:r>
              <a:rPr lang="en-US" sz="1600" dirty="0">
                <a:solidFill>
                  <a:schemeClr val="accent3">
                    <a:lumMod val="50000"/>
                  </a:schemeClr>
                </a:solidFill>
              </a:rPr>
              <a:t>manufacturers and service organizations rely on subjective estimates of job times, the most</a:t>
            </a:r>
          </a:p>
          <a:p>
            <a:r>
              <a:rPr lang="en-US" sz="1600" dirty="0">
                <a:solidFill>
                  <a:schemeClr val="accent3">
                    <a:lumMod val="50000"/>
                  </a:schemeClr>
                </a:solidFill>
              </a:rPr>
              <a:t>commonly used methods of work measurement are (1) stopwatch time study, (2) historical</a:t>
            </a:r>
          </a:p>
          <a:p>
            <a:r>
              <a:rPr lang="en-US" sz="1600" dirty="0">
                <a:solidFill>
                  <a:schemeClr val="accent3">
                    <a:lumMod val="50000"/>
                  </a:schemeClr>
                </a:solidFill>
              </a:rPr>
              <a:t>times, (3) predetermined data, and (4) work sampling. The following pages describe each of</a:t>
            </a:r>
          </a:p>
          <a:p>
            <a:r>
              <a:rPr lang="en-US" sz="1600" dirty="0">
                <a:solidFill>
                  <a:schemeClr val="accent3">
                    <a:lumMod val="50000"/>
                  </a:schemeClr>
                </a:solidFill>
              </a:rPr>
              <a:t>these techniques in some detail.</a:t>
            </a:r>
          </a:p>
        </p:txBody>
      </p:sp>
    </p:spTree>
    <p:extLst>
      <p:ext uri="{BB962C8B-B14F-4D97-AF65-F5344CB8AC3E}">
        <p14:creationId xmlns:p14="http://schemas.microsoft.com/office/powerpoint/2010/main" val="54285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66700" y="990600"/>
            <a:ext cx="8610600" cy="4346062"/>
          </a:xfrm>
          <a:prstGeom prst="rect">
            <a:avLst/>
          </a:prstGeom>
        </p:spPr>
        <p:txBody>
          <a:bodyPr vert="horz" wrap="square" lIns="0" tIns="36830" rIns="0" bIns="0" rtlCol="0">
            <a:spAutoFit/>
          </a:bodyPr>
          <a:lstStyle/>
          <a:p>
            <a:r>
              <a:rPr lang="en-US" sz="2000" b="1" dirty="0">
                <a:solidFill>
                  <a:schemeClr val="accent3">
                    <a:lumMod val="50000"/>
                  </a:schemeClr>
                </a:solidFill>
              </a:rPr>
              <a:t>WORK MEASUREMENT</a:t>
            </a:r>
          </a:p>
          <a:p>
            <a:endParaRPr lang="en-US" sz="2000" b="1" dirty="0">
              <a:solidFill>
                <a:schemeClr val="accent3">
                  <a:lumMod val="50000"/>
                </a:schemeClr>
              </a:solidFill>
            </a:endParaRPr>
          </a:p>
          <a:p>
            <a:r>
              <a:rPr lang="en-US" sz="1600" dirty="0">
                <a:solidFill>
                  <a:schemeClr val="accent3">
                    <a:lumMod val="50000"/>
                  </a:schemeClr>
                </a:solidFill>
              </a:rPr>
              <a:t>Job design determines the </a:t>
            </a:r>
            <a:r>
              <a:rPr lang="en-US" sz="1600" i="1" dirty="0">
                <a:solidFill>
                  <a:schemeClr val="accent3">
                    <a:lumMod val="50000"/>
                  </a:schemeClr>
                </a:solidFill>
              </a:rPr>
              <a:t>content </a:t>
            </a:r>
            <a:r>
              <a:rPr lang="en-US" sz="1600" dirty="0">
                <a:solidFill>
                  <a:schemeClr val="accent3">
                    <a:lumMod val="50000"/>
                  </a:schemeClr>
                </a:solidFill>
              </a:rPr>
              <a:t>of a job, and methods analysis determines </a:t>
            </a:r>
            <a:r>
              <a:rPr lang="en-US" sz="1600" i="1" dirty="0">
                <a:solidFill>
                  <a:schemeClr val="accent3">
                    <a:lumMod val="50000"/>
                  </a:schemeClr>
                </a:solidFill>
              </a:rPr>
              <a:t>how </a:t>
            </a:r>
            <a:r>
              <a:rPr lang="en-US" sz="1600" dirty="0">
                <a:solidFill>
                  <a:schemeClr val="accent3">
                    <a:lumMod val="50000"/>
                  </a:schemeClr>
                </a:solidFill>
              </a:rPr>
              <a:t>a job is to be performed. </a:t>
            </a:r>
            <a:r>
              <a:rPr lang="en-US" sz="1600" b="1" dirty="0">
                <a:solidFill>
                  <a:schemeClr val="accent3">
                    <a:lumMod val="50000"/>
                  </a:schemeClr>
                </a:solidFill>
              </a:rPr>
              <a:t>Work measurement </a:t>
            </a:r>
            <a:r>
              <a:rPr lang="en-US" sz="1600" dirty="0">
                <a:solidFill>
                  <a:schemeClr val="accent3">
                    <a:lumMod val="50000"/>
                  </a:schemeClr>
                </a:solidFill>
              </a:rPr>
              <a:t>is concerned with determining the </a:t>
            </a:r>
            <a:r>
              <a:rPr lang="en-US" sz="1600" i="1" dirty="0">
                <a:solidFill>
                  <a:schemeClr val="accent3">
                    <a:lumMod val="50000"/>
                  </a:schemeClr>
                </a:solidFill>
              </a:rPr>
              <a:t>length of time </a:t>
            </a:r>
            <a:r>
              <a:rPr lang="en-US" sz="1600" dirty="0">
                <a:solidFill>
                  <a:schemeClr val="accent3">
                    <a:lumMod val="50000"/>
                  </a:schemeClr>
                </a:solidFill>
              </a:rPr>
              <a:t>it should take to complete the job. Job times are vital inputs for capacity planning, workforce planning, estimating labor costs, scheduling, budgeting, and designing incentive systems. Moreover, from the workers’ standpoint, time standards reflect the amount of time it should take to do a given job working under typical conditions. The standards include expected activity time plus allowances for probable delays. A </a:t>
            </a:r>
            <a:r>
              <a:rPr lang="en-US" sz="1600" b="1" dirty="0">
                <a:solidFill>
                  <a:schemeClr val="accent3">
                    <a:lumMod val="50000"/>
                  </a:schemeClr>
                </a:solidFill>
              </a:rPr>
              <a:t>standard time </a:t>
            </a:r>
            <a:r>
              <a:rPr lang="en-US" sz="1600" dirty="0">
                <a:solidFill>
                  <a:schemeClr val="accent3">
                    <a:lumMod val="50000"/>
                  </a:schemeClr>
                </a:solidFill>
              </a:rPr>
              <a:t>is the amount of time it should take a qualified worker to complete a specified task, working at a sustainable rate, using given methods, tools and equipment, raw material inputs, and workplace arrangement. Whenever a time standard is developed for a job, it is essential to provide a complete description of the parameters of the job because the actual time to do the job is sensitive to all of these factors; changes in any one of the factors can materially affect time requirements. For instance, changes in product design or changes in job performance brought about by a methods study should trigger a new time study to update the standard time. As a practical matter, though, minor changes are occasionally made that do not justify the expense of restudying the job. Consequently, the standards for many jobs may be slightly inaccurate. </a:t>
            </a:r>
            <a:endParaRPr lang="en-US" sz="1600" b="0" i="0" u="none" strike="noStrike" baseline="0" dirty="0">
              <a:solidFill>
                <a:schemeClr val="accent3">
                  <a:lumMod val="50000"/>
                </a:schemeClr>
              </a:solidFill>
              <a:latin typeface="TimesNewRomanPS"/>
            </a:endParaRPr>
          </a:p>
        </p:txBody>
      </p:sp>
    </p:spTree>
    <p:extLst>
      <p:ext uri="{BB962C8B-B14F-4D97-AF65-F5344CB8AC3E}">
        <p14:creationId xmlns:p14="http://schemas.microsoft.com/office/powerpoint/2010/main" val="108368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2900" y="838200"/>
            <a:ext cx="8458200" cy="4776949"/>
          </a:xfrm>
          <a:prstGeom prst="rect">
            <a:avLst/>
          </a:prstGeom>
        </p:spPr>
        <p:txBody>
          <a:bodyPr vert="horz" wrap="square" lIns="0" tIns="36830" rIns="0" bIns="0" rtlCol="0">
            <a:spAutoFit/>
          </a:bodyPr>
          <a:lstStyle/>
          <a:p>
            <a:r>
              <a:rPr lang="en-US" b="1" dirty="0">
                <a:solidFill>
                  <a:schemeClr val="accent3">
                    <a:lumMod val="50000"/>
                  </a:schemeClr>
                </a:solidFill>
              </a:rPr>
              <a:t>WORK MEASUREMENT</a:t>
            </a:r>
          </a:p>
          <a:p>
            <a:endParaRPr lang="en-US" b="1" dirty="0">
              <a:solidFill>
                <a:schemeClr val="accent3">
                  <a:lumMod val="50000"/>
                </a:schemeClr>
              </a:solidFill>
            </a:endParaRPr>
          </a:p>
          <a:p>
            <a:r>
              <a:rPr lang="en-US" sz="1600" dirty="0">
                <a:solidFill>
                  <a:schemeClr val="accent3">
                    <a:lumMod val="50000"/>
                  </a:schemeClr>
                </a:solidFill>
              </a:rPr>
              <a:t>Periodic time studies may be used</a:t>
            </a:r>
          </a:p>
          <a:p>
            <a:r>
              <a:rPr lang="en-US" sz="1600" dirty="0">
                <a:solidFill>
                  <a:schemeClr val="accent3">
                    <a:lumMod val="50000"/>
                  </a:schemeClr>
                </a:solidFill>
              </a:rPr>
              <a:t>to update the standards. Organizations develop time standards in a number of different ways. Although some small manufacturers and service organizations rely on subjective estimates of job times, the most commonly used methods of work measurement are (1) stopwatch time study, (2) historical times, (3) predetermined data, and (4) work sampling. The following pages describe each of these techniques in some detail.</a:t>
            </a:r>
          </a:p>
          <a:p>
            <a:r>
              <a:rPr lang="en-US" sz="1600" b="1" dirty="0">
                <a:solidFill>
                  <a:schemeClr val="accent3">
                    <a:lumMod val="50000"/>
                  </a:schemeClr>
                </a:solidFill>
              </a:rPr>
              <a:t>Stopwatch Time Study</a:t>
            </a:r>
          </a:p>
          <a:p>
            <a:r>
              <a:rPr lang="en-US" sz="1600" dirty="0">
                <a:solidFill>
                  <a:schemeClr val="accent3">
                    <a:lumMod val="50000"/>
                  </a:schemeClr>
                </a:solidFill>
              </a:rPr>
              <a:t>Stopwatch time study was formally introduced by Frederick Winslow Taylor in the late 19</a:t>
            </a:r>
            <a:r>
              <a:rPr lang="en-US" sz="1600" baseline="30000" dirty="0">
                <a:solidFill>
                  <a:schemeClr val="accent3">
                    <a:lumMod val="50000"/>
                  </a:schemeClr>
                </a:solidFill>
              </a:rPr>
              <a:t>th</a:t>
            </a:r>
            <a:r>
              <a:rPr lang="en-US" sz="1600" dirty="0">
                <a:solidFill>
                  <a:schemeClr val="accent3">
                    <a:lumMod val="50000"/>
                  </a:schemeClr>
                </a:solidFill>
              </a:rPr>
              <a:t> century. Today it is the most widely used method of work measurement. It is especially appropriate for short, repetitive tasks.</a:t>
            </a:r>
          </a:p>
          <a:p>
            <a:r>
              <a:rPr lang="en-US" sz="1600" b="1" dirty="0">
                <a:solidFill>
                  <a:schemeClr val="accent3">
                    <a:lumMod val="50000"/>
                  </a:schemeClr>
                </a:solidFill>
              </a:rPr>
              <a:t>Stopwatch time study </a:t>
            </a:r>
            <a:r>
              <a:rPr lang="en-US" sz="1600" dirty="0">
                <a:solidFill>
                  <a:schemeClr val="accent3">
                    <a:lumMod val="50000"/>
                  </a:schemeClr>
                </a:solidFill>
              </a:rPr>
              <a:t>is used to develop a time standard based on observations of one worker taken over a number of cycles. That is then applied to the work of all others in the organization who perform the same task. The basic steps in a time study are the following:</a:t>
            </a:r>
          </a:p>
          <a:p>
            <a:r>
              <a:rPr lang="en-US" sz="1600" dirty="0">
                <a:solidFill>
                  <a:schemeClr val="accent3">
                    <a:lumMod val="50000"/>
                  </a:schemeClr>
                </a:solidFill>
              </a:rPr>
              <a:t>1. Define the task to be studied, and inform the worker who will be studied.</a:t>
            </a:r>
          </a:p>
          <a:p>
            <a:r>
              <a:rPr lang="en-US" sz="1600" dirty="0">
                <a:solidFill>
                  <a:schemeClr val="accent3">
                    <a:lumMod val="50000"/>
                  </a:schemeClr>
                </a:solidFill>
              </a:rPr>
              <a:t>2. Determine the number of cycles to observe.</a:t>
            </a:r>
          </a:p>
          <a:p>
            <a:r>
              <a:rPr lang="en-US" sz="1600" dirty="0">
                <a:solidFill>
                  <a:schemeClr val="accent3">
                    <a:lumMod val="50000"/>
                  </a:schemeClr>
                </a:solidFill>
              </a:rPr>
              <a:t>3. Time the job, and rate the worker’s performance.</a:t>
            </a:r>
          </a:p>
          <a:p>
            <a:r>
              <a:rPr lang="en-US" sz="1600" dirty="0">
                <a:solidFill>
                  <a:schemeClr val="accent3">
                    <a:lumMod val="50000"/>
                  </a:schemeClr>
                </a:solidFill>
              </a:rPr>
              <a:t>4. Compute the standard time.</a:t>
            </a:r>
            <a:endParaRPr lang="en-US" sz="1600" b="0" i="0" u="none" strike="noStrike" baseline="0" dirty="0">
              <a:solidFill>
                <a:schemeClr val="accent3">
                  <a:lumMod val="50000"/>
                </a:schemeClr>
              </a:solidFill>
              <a:latin typeface="TimesNewRomanPS"/>
            </a:endParaRPr>
          </a:p>
        </p:txBody>
      </p:sp>
    </p:spTree>
    <p:extLst>
      <p:ext uri="{BB962C8B-B14F-4D97-AF65-F5344CB8AC3E}">
        <p14:creationId xmlns:p14="http://schemas.microsoft.com/office/powerpoint/2010/main" val="314547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3000"/>
            <a:ext cx="6063004" cy="4419600"/>
          </a:xfrm>
          <a:prstGeom prst="rect">
            <a:avLst/>
          </a:prstGeom>
        </p:spPr>
      </p:pic>
    </p:spTree>
    <p:extLst>
      <p:ext uri="{BB962C8B-B14F-4D97-AF65-F5344CB8AC3E}">
        <p14:creationId xmlns:p14="http://schemas.microsoft.com/office/powerpoint/2010/main" val="76207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E2CB7-48FD-4B17-8175-F16C19A067D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23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a:spLocks noGrp="1"/>
          </p:cNvSpPr>
          <p:nvPr>
            <p:ph type="title"/>
          </p:nvPr>
        </p:nvSpPr>
        <p:spPr>
          <a:xfrm>
            <a:off x="838200" y="1447800"/>
            <a:ext cx="8904732" cy="873957"/>
          </a:xfrm>
          <a:prstGeom prst="rect">
            <a:avLst/>
          </a:prstGeom>
        </p:spPr>
        <p:txBody>
          <a:bodyPr vert="horz" wrap="square" lIns="0" tIns="12065" rIns="0" bIns="0" rtlCol="0">
            <a:spAutoFit/>
          </a:bodyPr>
          <a:lstStyle/>
          <a:p>
            <a:pPr marL="12700" marR="5080" algn="l">
              <a:lnSpc>
                <a:spcPct val="100000"/>
              </a:lnSpc>
              <a:spcBef>
                <a:spcPts val="95"/>
              </a:spcBef>
            </a:pPr>
            <a:r>
              <a:rPr lang="en-US" sz="4000" i="0" u="none" spc="-40" dirty="0">
                <a:solidFill>
                  <a:schemeClr val="accent3">
                    <a:lumMod val="50000"/>
                  </a:schemeClr>
                </a:solidFill>
              </a:rPr>
              <a:t>Work Design and Measurement</a:t>
            </a:r>
            <a:br>
              <a:rPr lang="en-US" sz="4000" i="0" u="none" spc="-40" dirty="0">
                <a:solidFill>
                  <a:schemeClr val="accent3">
                    <a:lumMod val="50000"/>
                  </a:schemeClr>
                </a:solidFill>
              </a:rPr>
            </a:br>
            <a:r>
              <a:rPr lang="en-US" sz="1600" i="0" u="none" spc="-10" dirty="0">
                <a:solidFill>
                  <a:schemeClr val="accent3">
                    <a:lumMod val="50000"/>
                  </a:schemeClr>
                </a:solidFill>
              </a:rPr>
              <a:t>Chapter 7</a:t>
            </a:r>
            <a:endParaRPr sz="1600" dirty="0">
              <a:solidFill>
                <a:schemeClr val="accent3">
                  <a:lumMod val="50000"/>
                </a:schemeClr>
              </a:solidFill>
            </a:endParaRPr>
          </a:p>
        </p:txBody>
      </p:sp>
      <p:sp>
        <p:nvSpPr>
          <p:cNvPr id="5" name="object 9"/>
          <p:cNvSpPr txBox="1"/>
          <p:nvPr/>
        </p:nvSpPr>
        <p:spPr>
          <a:xfrm>
            <a:off x="1447800" y="3200400"/>
            <a:ext cx="4499356" cy="320601"/>
          </a:xfrm>
          <a:prstGeom prst="rect">
            <a:avLst/>
          </a:prstGeom>
        </p:spPr>
        <p:txBody>
          <a:bodyPr vert="horz" wrap="square" lIns="0" tIns="12700" rIns="0" bIns="0" rtlCol="0">
            <a:spAutoFit/>
          </a:bodyPr>
          <a:lstStyle/>
          <a:p>
            <a:pPr marL="12700">
              <a:lnSpc>
                <a:spcPct val="100000"/>
              </a:lnSpc>
              <a:spcBef>
                <a:spcPts val="100"/>
              </a:spcBef>
            </a:pPr>
            <a:r>
              <a:rPr lang="en-US" sz="2000" dirty="0">
                <a:solidFill>
                  <a:schemeClr val="accent3">
                    <a:lumMod val="50000"/>
                  </a:schemeClr>
                </a:solidFill>
                <a:latin typeface="Arial Black"/>
                <a:cs typeface="Arial Black"/>
              </a:rPr>
              <a:t>Operations Management</a:t>
            </a:r>
            <a:endParaRPr sz="2000" dirty="0">
              <a:solidFill>
                <a:schemeClr val="accent3">
                  <a:lumMod val="50000"/>
                </a:schemeClr>
              </a:solidFill>
              <a:latin typeface="Arial Black"/>
              <a:cs typeface="Arial Black"/>
            </a:endParaRPr>
          </a:p>
        </p:txBody>
      </p:sp>
    </p:spTree>
    <p:extLst>
      <p:ext uri="{BB962C8B-B14F-4D97-AF65-F5344CB8AC3E}">
        <p14:creationId xmlns:p14="http://schemas.microsoft.com/office/powerpoint/2010/main" val="420096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603811" y="703421"/>
            <a:ext cx="2273681" cy="320601"/>
          </a:xfrm>
          <a:prstGeom prst="rect">
            <a:avLst/>
          </a:prstGeom>
        </p:spPr>
        <p:txBody>
          <a:bodyPr vert="horz" wrap="square" lIns="0" tIns="12700" rIns="0" bIns="0" rtlCol="0">
            <a:spAutoFit/>
          </a:bodyPr>
          <a:lstStyle/>
          <a:p>
            <a:pPr marL="12700">
              <a:lnSpc>
                <a:spcPct val="100000"/>
              </a:lnSpc>
              <a:spcBef>
                <a:spcPts val="100"/>
              </a:spcBef>
            </a:pPr>
            <a:r>
              <a:rPr sz="2000" spc="-5" dirty="0">
                <a:solidFill>
                  <a:schemeClr val="accent3">
                    <a:lumMod val="50000"/>
                  </a:schemeClr>
                </a:solidFill>
                <a:latin typeface="Arial Black"/>
                <a:cs typeface="Arial Black"/>
              </a:rPr>
              <a:t>CHAPTER</a:t>
            </a:r>
            <a:r>
              <a:rPr sz="2000" spc="-55" dirty="0">
                <a:solidFill>
                  <a:schemeClr val="accent3">
                    <a:lumMod val="50000"/>
                  </a:schemeClr>
                </a:solidFill>
                <a:latin typeface="Arial Black"/>
                <a:cs typeface="Arial Black"/>
              </a:rPr>
              <a:t> </a:t>
            </a:r>
            <a:r>
              <a:rPr sz="2000" dirty="0">
                <a:solidFill>
                  <a:schemeClr val="accent3">
                    <a:lumMod val="50000"/>
                  </a:schemeClr>
                </a:solidFill>
                <a:latin typeface="Arial Black"/>
                <a:cs typeface="Arial Black"/>
              </a:rPr>
              <a:t>1</a:t>
            </a:r>
          </a:p>
        </p:txBody>
      </p:sp>
      <p:sp>
        <p:nvSpPr>
          <p:cNvPr id="7" name="object 7"/>
          <p:cNvSpPr txBox="1"/>
          <p:nvPr/>
        </p:nvSpPr>
        <p:spPr>
          <a:xfrm>
            <a:off x="4114800" y="1219200"/>
            <a:ext cx="4673728" cy="566822"/>
          </a:xfrm>
          <a:prstGeom prst="rect">
            <a:avLst/>
          </a:prstGeom>
        </p:spPr>
        <p:txBody>
          <a:bodyPr vert="horz" wrap="square" lIns="0" tIns="12700" rIns="0" bIns="0" rtlCol="0">
            <a:spAutoFit/>
          </a:bodyPr>
          <a:lstStyle/>
          <a:p>
            <a:pPr marL="12700">
              <a:lnSpc>
                <a:spcPct val="100000"/>
              </a:lnSpc>
              <a:spcBef>
                <a:spcPts val="100"/>
              </a:spcBef>
            </a:pPr>
            <a:r>
              <a:rPr spc="-10" dirty="0">
                <a:solidFill>
                  <a:schemeClr val="accent3">
                    <a:lumMod val="50000"/>
                  </a:schemeClr>
                </a:solidFill>
                <a:latin typeface="Arial Black"/>
                <a:cs typeface="Arial Black"/>
              </a:rPr>
              <a:t>GOODS, SERVICES, </a:t>
            </a:r>
            <a:r>
              <a:rPr spc="-5" dirty="0">
                <a:solidFill>
                  <a:schemeClr val="accent3">
                    <a:lumMod val="50000"/>
                  </a:schemeClr>
                </a:solidFill>
                <a:latin typeface="Arial Black"/>
                <a:cs typeface="Arial Black"/>
              </a:rPr>
              <a:t>AND </a:t>
            </a:r>
            <a:r>
              <a:rPr spc="-15" dirty="0">
                <a:solidFill>
                  <a:schemeClr val="accent3">
                    <a:lumMod val="50000"/>
                  </a:schemeClr>
                </a:solidFill>
                <a:latin typeface="Arial Black"/>
                <a:cs typeface="Arial Black"/>
              </a:rPr>
              <a:t>OPERATIONS</a:t>
            </a:r>
            <a:r>
              <a:rPr spc="135" dirty="0">
                <a:solidFill>
                  <a:schemeClr val="accent3">
                    <a:lumMod val="50000"/>
                  </a:schemeClr>
                </a:solidFill>
                <a:latin typeface="Arial Black"/>
                <a:cs typeface="Arial Black"/>
              </a:rPr>
              <a:t> </a:t>
            </a:r>
            <a:r>
              <a:rPr spc="-10" dirty="0">
                <a:solidFill>
                  <a:schemeClr val="accent3">
                    <a:lumMod val="50000"/>
                  </a:schemeClr>
                </a:solidFill>
                <a:latin typeface="Arial Black"/>
                <a:cs typeface="Arial Black"/>
              </a:rPr>
              <a:t>MANAGEMENT</a:t>
            </a:r>
            <a:endParaRPr dirty="0">
              <a:solidFill>
                <a:schemeClr val="accent3">
                  <a:lumMod val="50000"/>
                </a:schemeClr>
              </a:solidFill>
              <a:latin typeface="Arial Black"/>
              <a:cs typeface="Arial Black"/>
            </a:endParaRPr>
          </a:p>
        </p:txBody>
      </p:sp>
      <p:sp>
        <p:nvSpPr>
          <p:cNvPr id="9" name="object 9"/>
          <p:cNvSpPr txBox="1"/>
          <p:nvPr/>
        </p:nvSpPr>
        <p:spPr>
          <a:xfrm>
            <a:off x="457200" y="2787799"/>
            <a:ext cx="8229599" cy="1282402"/>
          </a:xfrm>
          <a:prstGeom prst="rect">
            <a:avLst/>
          </a:prstGeom>
        </p:spPr>
        <p:txBody>
          <a:bodyPr vert="horz" wrap="square" lIns="0" tIns="12700" rIns="0" bIns="0" rtlCol="0">
            <a:spAutoFit/>
          </a:bodyPr>
          <a:lstStyle/>
          <a:p>
            <a:pPr marL="736600" marR="342265" lvl="1" indent="-736600">
              <a:lnSpc>
                <a:spcPct val="100000"/>
              </a:lnSpc>
              <a:spcBef>
                <a:spcPts val="100"/>
              </a:spcBef>
              <a:buClr>
                <a:schemeClr val="accent3">
                  <a:lumMod val="50000"/>
                </a:schemeClr>
              </a:buClr>
              <a:buSzPct val="120000"/>
              <a:buFont typeface="+mj-lt"/>
              <a:buAutoNum type="arabicPeriod"/>
              <a:tabLst>
                <a:tab pos="736600" algn="l"/>
                <a:tab pos="737235" algn="l"/>
              </a:tabLst>
            </a:pPr>
            <a:r>
              <a:rPr lang="en-US" sz="2000" b="1" spc="-5" dirty="0">
                <a:solidFill>
                  <a:schemeClr val="accent3">
                    <a:lumMod val="50000"/>
                  </a:schemeClr>
                </a:solidFill>
                <a:latin typeface="Tahoma"/>
                <a:cs typeface="Tahoma"/>
              </a:rPr>
              <a:t>Introduction</a:t>
            </a:r>
          </a:p>
          <a:p>
            <a:pPr marL="736600" marR="342265" lvl="1" indent="-736600">
              <a:lnSpc>
                <a:spcPct val="100000"/>
              </a:lnSpc>
              <a:spcBef>
                <a:spcPts val="100"/>
              </a:spcBef>
              <a:buClr>
                <a:schemeClr val="accent3">
                  <a:lumMod val="50000"/>
                </a:schemeClr>
              </a:buClr>
              <a:buSzPct val="120000"/>
              <a:buFont typeface="+mj-lt"/>
              <a:buAutoNum type="arabicPeriod"/>
              <a:tabLst>
                <a:tab pos="736600" algn="l"/>
                <a:tab pos="737235" algn="l"/>
              </a:tabLst>
            </a:pPr>
            <a:r>
              <a:rPr lang="en-US" sz="2000" b="1" spc="-5" dirty="0">
                <a:solidFill>
                  <a:schemeClr val="accent3">
                    <a:lumMod val="50000"/>
                  </a:schemeClr>
                </a:solidFill>
                <a:latin typeface="Tahoma"/>
                <a:cs typeface="Tahoma"/>
              </a:rPr>
              <a:t>Quality of Work Life</a:t>
            </a:r>
          </a:p>
          <a:p>
            <a:pPr marL="736600" marR="342265" lvl="1" indent="-736600">
              <a:lnSpc>
                <a:spcPct val="100000"/>
              </a:lnSpc>
              <a:spcBef>
                <a:spcPts val="100"/>
              </a:spcBef>
              <a:buClr>
                <a:schemeClr val="accent3">
                  <a:lumMod val="50000"/>
                </a:schemeClr>
              </a:buClr>
              <a:buSzPct val="120000"/>
              <a:buFont typeface="+mj-lt"/>
              <a:buAutoNum type="arabicPeriod"/>
              <a:tabLst>
                <a:tab pos="736600" algn="l"/>
                <a:tab pos="737235" algn="l"/>
              </a:tabLst>
            </a:pPr>
            <a:r>
              <a:rPr lang="en-US" sz="2000" b="1" spc="-5" dirty="0">
                <a:solidFill>
                  <a:schemeClr val="accent3">
                    <a:lumMod val="50000"/>
                  </a:schemeClr>
                </a:solidFill>
                <a:latin typeface="Tahoma"/>
                <a:cs typeface="Tahoma"/>
              </a:rPr>
              <a:t>Methods Analysis</a:t>
            </a:r>
          </a:p>
          <a:p>
            <a:pPr marL="736600" marR="342265" lvl="1" indent="-736600">
              <a:lnSpc>
                <a:spcPct val="100000"/>
              </a:lnSpc>
              <a:spcBef>
                <a:spcPts val="100"/>
              </a:spcBef>
              <a:buClr>
                <a:schemeClr val="accent3">
                  <a:lumMod val="50000"/>
                </a:schemeClr>
              </a:buClr>
              <a:buSzPct val="120000"/>
              <a:buFont typeface="+mj-lt"/>
              <a:buAutoNum type="arabicPeriod"/>
              <a:tabLst>
                <a:tab pos="736600" algn="l"/>
                <a:tab pos="737235" algn="l"/>
              </a:tabLst>
            </a:pPr>
            <a:r>
              <a:rPr lang="en-US" sz="2000" b="1" spc="-5" dirty="0">
                <a:solidFill>
                  <a:schemeClr val="accent3">
                    <a:lumMod val="50000"/>
                  </a:schemeClr>
                </a:solidFill>
                <a:latin typeface="Tahoma"/>
                <a:cs typeface="Tahoma"/>
              </a:rPr>
              <a:t>Work Measurement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30462" y="990601"/>
            <a:ext cx="8151538" cy="4807726"/>
          </a:xfrm>
          <a:prstGeom prst="rect">
            <a:avLst/>
          </a:prstGeom>
        </p:spPr>
        <p:txBody>
          <a:bodyPr vert="horz" wrap="square" lIns="0" tIns="36830" rIns="0" bIns="0" rtlCol="0">
            <a:spAutoFit/>
          </a:bodyPr>
          <a:lstStyle/>
          <a:p>
            <a:r>
              <a:rPr lang="en-US" b="1" u="sng" dirty="0">
                <a:solidFill>
                  <a:schemeClr val="accent3">
                    <a:lumMod val="50000"/>
                  </a:schemeClr>
                </a:solidFill>
                <a:latin typeface="HelveticaNeueLTStd-Bd"/>
              </a:rPr>
              <a:t>1-INTRODUCTION</a:t>
            </a:r>
          </a:p>
          <a:p>
            <a:endParaRPr lang="en-US" sz="1600" b="1" u="sng" dirty="0">
              <a:solidFill>
                <a:schemeClr val="accent3">
                  <a:lumMod val="50000"/>
                </a:schemeClr>
              </a:solidFill>
              <a:latin typeface="HelveticaNeueLTStd-Bd"/>
            </a:endParaRPr>
          </a:p>
          <a:p>
            <a:r>
              <a:rPr lang="en-US" sz="1600" dirty="0">
                <a:solidFill>
                  <a:schemeClr val="accent3">
                    <a:lumMod val="50000"/>
                  </a:schemeClr>
                </a:solidFill>
              </a:rPr>
              <a:t>four major sections: </a:t>
            </a:r>
          </a:p>
          <a:p>
            <a:r>
              <a:rPr lang="en-US" sz="1600" dirty="0">
                <a:solidFill>
                  <a:schemeClr val="accent3">
                    <a:lumMod val="50000"/>
                  </a:schemeClr>
                </a:solidFill>
              </a:rPr>
              <a:t>-quality of work life</a:t>
            </a:r>
          </a:p>
          <a:p>
            <a:r>
              <a:rPr lang="en-US" sz="1600" dirty="0">
                <a:solidFill>
                  <a:schemeClr val="accent3">
                    <a:lumMod val="50000"/>
                  </a:schemeClr>
                </a:solidFill>
              </a:rPr>
              <a:t> -job design</a:t>
            </a:r>
          </a:p>
          <a:p>
            <a:r>
              <a:rPr lang="en-US" sz="1600" dirty="0">
                <a:solidFill>
                  <a:schemeClr val="accent3">
                    <a:lumMod val="50000"/>
                  </a:schemeClr>
                </a:solidFill>
              </a:rPr>
              <a:t> -methods analysis </a:t>
            </a:r>
          </a:p>
          <a:p>
            <a:r>
              <a:rPr lang="en-US" sz="1600" dirty="0">
                <a:solidFill>
                  <a:schemeClr val="accent3">
                    <a:lumMod val="50000"/>
                  </a:schemeClr>
                </a:solidFill>
              </a:rPr>
              <a:t>-and work measurement.</a:t>
            </a:r>
          </a:p>
          <a:p>
            <a:r>
              <a:rPr lang="en-US" sz="1600" dirty="0">
                <a:solidFill>
                  <a:schemeClr val="accent3">
                    <a:lumMod val="50000"/>
                  </a:schemeClr>
                </a:solidFill>
              </a:rPr>
              <a:t>As you read this chapter, note how decisions in other design areas have an impact on work design. For example, product or service design decisions in large measure determine the kinds of activities workers will be involved with. Similarly, layout decisions often influence work design. Process layouts tend to necessitate broader job content than product layouts.</a:t>
            </a:r>
          </a:p>
          <a:p>
            <a:r>
              <a:rPr lang="en-US" sz="1600" dirty="0">
                <a:solidFill>
                  <a:schemeClr val="accent3">
                    <a:lumMod val="50000"/>
                  </a:schemeClr>
                </a:solidFill>
              </a:rPr>
              <a:t>The implication of these interrelationships is that it is essential to adopt a systems approach to design; decisions in one area must be related to the overall system.</a:t>
            </a:r>
          </a:p>
          <a:p>
            <a:r>
              <a:rPr lang="en-US" sz="1600" b="1" dirty="0">
                <a:solidFill>
                  <a:schemeClr val="accent3">
                    <a:lumMod val="50000"/>
                  </a:schemeClr>
                </a:solidFill>
              </a:rPr>
              <a:t>INTRODUCTION</a:t>
            </a:r>
          </a:p>
          <a:p>
            <a:r>
              <a:rPr lang="en-US" sz="1600" dirty="0">
                <a:solidFill>
                  <a:schemeClr val="accent3">
                    <a:lumMod val="50000"/>
                  </a:schemeClr>
                </a:solidFill>
              </a:rPr>
              <a:t>The importance of work design is underscored by an organization’s dependence on human efforts (i.e., work) to accomplish its goals. Furthermore, many of the topics in this chapter are especially relevant for productivity improvement and continuous improvement</a:t>
            </a:r>
            <a:endParaRPr lang="en-US" sz="1600" b="1" u="sng" dirty="0">
              <a:solidFill>
                <a:schemeClr val="accent3">
                  <a:lumMod val="50000"/>
                </a:schemeClr>
              </a:solidFill>
              <a:latin typeface="HelveticaNeueLTStd-Bd"/>
            </a:endParaRPr>
          </a:p>
          <a:p>
            <a:endParaRPr lang="en-US" sz="1600" b="1" u="sng" dirty="0">
              <a:solidFill>
                <a:schemeClr val="accent3">
                  <a:lumMod val="50000"/>
                </a:schemeClr>
              </a:solidFill>
              <a:latin typeface="HelveticaNeueLTStd-Bd"/>
            </a:endParaRPr>
          </a:p>
          <a:p>
            <a:endParaRPr lang="en-US" sz="1600" b="1" u="sng" dirty="0">
              <a:solidFill>
                <a:schemeClr val="accent3">
                  <a:lumMod val="50000"/>
                </a:schemeClr>
              </a:solidFill>
              <a:latin typeface="HelveticaNeueLTStd-Bd"/>
            </a:endParaRPr>
          </a:p>
        </p:txBody>
      </p:sp>
    </p:spTree>
    <p:extLst>
      <p:ext uri="{BB962C8B-B14F-4D97-AF65-F5344CB8AC3E}">
        <p14:creationId xmlns:p14="http://schemas.microsoft.com/office/powerpoint/2010/main" val="56497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5100" y="1219200"/>
            <a:ext cx="8798900" cy="4192173"/>
          </a:xfrm>
          <a:prstGeom prst="rect">
            <a:avLst/>
          </a:prstGeom>
        </p:spPr>
        <p:txBody>
          <a:bodyPr vert="horz" wrap="square" lIns="0" tIns="36830" rIns="0" bIns="0" rtlCol="0">
            <a:spAutoFit/>
          </a:bodyPr>
          <a:lstStyle/>
          <a:p>
            <a:r>
              <a:rPr lang="en-US" b="1" u="sng" dirty="0">
                <a:solidFill>
                  <a:schemeClr val="accent3">
                    <a:lumMod val="50000"/>
                  </a:schemeClr>
                </a:solidFill>
              </a:rPr>
              <a:t>QUALITY OF WORK LIFE</a:t>
            </a:r>
          </a:p>
          <a:p>
            <a:endParaRPr lang="en-US" b="1" u="sng" dirty="0">
              <a:solidFill>
                <a:schemeClr val="accent3">
                  <a:lumMod val="50000"/>
                </a:schemeClr>
              </a:solidFill>
            </a:endParaRPr>
          </a:p>
          <a:p>
            <a:r>
              <a:rPr lang="en-US" dirty="0">
                <a:solidFill>
                  <a:schemeClr val="accent3">
                    <a:lumMod val="50000"/>
                  </a:schemeClr>
                </a:solidFill>
              </a:rPr>
              <a:t>People work for a variety of reasons. Generally people work to earn a living. Also they may be seeking self-realization,</a:t>
            </a:r>
          </a:p>
          <a:p>
            <a:r>
              <a:rPr lang="en-US" dirty="0">
                <a:solidFill>
                  <a:schemeClr val="accent3">
                    <a:lumMod val="50000"/>
                  </a:schemeClr>
                </a:solidFill>
              </a:rPr>
              <a:t>status, physical and mental stimulation, and socialization. Quality of work life affects not only workers’ overall sense of well-being and contentment, but also worker productivity. Quality of work life has several key aspects. Getting along well</a:t>
            </a:r>
          </a:p>
          <a:p>
            <a:r>
              <a:rPr lang="en-US" dirty="0">
                <a:solidFill>
                  <a:schemeClr val="accent3">
                    <a:lumMod val="50000"/>
                  </a:schemeClr>
                </a:solidFill>
              </a:rPr>
              <a:t>with coworkers and having good managers can contribute greatly to the quality of work life. Leadership style is particularly important. Also important are working conditions and compensation, which are addressed here</a:t>
            </a:r>
          </a:p>
          <a:p>
            <a:r>
              <a:rPr lang="en-US" b="1" dirty="0">
                <a:solidFill>
                  <a:schemeClr val="accent3">
                    <a:lumMod val="50000"/>
                  </a:schemeClr>
                </a:solidFill>
              </a:rPr>
              <a:t>Working Conditions</a:t>
            </a:r>
          </a:p>
          <a:p>
            <a:r>
              <a:rPr lang="en-US" dirty="0">
                <a:solidFill>
                  <a:schemeClr val="accent3">
                    <a:lumMod val="50000"/>
                  </a:schemeClr>
                </a:solidFill>
              </a:rPr>
              <a:t>Working conditions are an important aspect of job design. Physical factors such as temperature, humidity, ventilation, illumination, and noise can have a significant impact on worker performance in terms of productivity, quality of output, and accidents. In many instances, government regulations apply.</a:t>
            </a:r>
          </a:p>
        </p:txBody>
      </p:sp>
    </p:spTree>
    <p:extLst>
      <p:ext uri="{BB962C8B-B14F-4D97-AF65-F5344CB8AC3E}">
        <p14:creationId xmlns:p14="http://schemas.microsoft.com/office/powerpoint/2010/main" val="326168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685800" y="914400"/>
            <a:ext cx="7696200" cy="4530727"/>
          </a:xfrm>
          <a:prstGeom prst="rect">
            <a:avLst/>
          </a:prstGeom>
        </p:spPr>
        <p:txBody>
          <a:bodyPr vert="horz" wrap="square" lIns="0" tIns="36830" rIns="0" bIns="0" rtlCol="0">
            <a:spAutoFit/>
          </a:bodyPr>
          <a:lstStyle/>
          <a:p>
            <a:r>
              <a:rPr lang="en-US" sz="2000" b="1" dirty="0">
                <a:solidFill>
                  <a:schemeClr val="accent3">
                    <a:lumMod val="50000"/>
                  </a:schemeClr>
                </a:solidFill>
              </a:rPr>
              <a:t>METHODS ANALYSIS</a:t>
            </a:r>
          </a:p>
          <a:p>
            <a:endParaRPr lang="en-US" sz="2000" b="1" dirty="0">
              <a:solidFill>
                <a:schemeClr val="accent3">
                  <a:lumMod val="50000"/>
                </a:schemeClr>
              </a:solidFill>
            </a:endParaRPr>
          </a:p>
          <a:p>
            <a:r>
              <a:rPr lang="en-US" dirty="0">
                <a:solidFill>
                  <a:schemeClr val="accent3">
                    <a:lumMod val="50000"/>
                  </a:schemeClr>
                </a:solidFill>
              </a:rPr>
              <a:t>One of the techniques used by se</a:t>
            </a:r>
          </a:p>
          <a:p>
            <a:r>
              <a:rPr lang="en-US" dirty="0">
                <a:solidFill>
                  <a:schemeClr val="accent3">
                    <a:lumMod val="50000"/>
                  </a:schemeClr>
                </a:solidFill>
              </a:rPr>
              <a:t>lf-directed teams and work analysts is </a:t>
            </a:r>
            <a:r>
              <a:rPr lang="en-US" b="1" dirty="0">
                <a:solidFill>
                  <a:schemeClr val="accent3">
                    <a:lumMod val="50000"/>
                  </a:schemeClr>
                </a:solidFill>
              </a:rPr>
              <a:t>methods analysis,</a:t>
            </a:r>
          </a:p>
          <a:p>
            <a:r>
              <a:rPr lang="en-US" dirty="0">
                <a:solidFill>
                  <a:schemeClr val="accent3">
                    <a:lumMod val="50000"/>
                  </a:schemeClr>
                </a:solidFill>
              </a:rPr>
              <a:t>which focuses on how a job is done. Job design often begins with an analysis of the overall</a:t>
            </a:r>
          </a:p>
          <a:p>
            <a:r>
              <a:rPr lang="en-US" dirty="0">
                <a:solidFill>
                  <a:schemeClr val="accent3">
                    <a:lumMod val="50000"/>
                  </a:schemeClr>
                </a:solidFill>
              </a:rPr>
              <a:t>operation. It then moves from general to specific details of the job, concentrating on</a:t>
            </a:r>
          </a:p>
          <a:p>
            <a:r>
              <a:rPr lang="en-US" dirty="0">
                <a:solidFill>
                  <a:schemeClr val="accent3">
                    <a:lumMod val="50000"/>
                  </a:schemeClr>
                </a:solidFill>
              </a:rPr>
              <a:t>arrangement of the workplace and movements of materials and/or workers. Methods analysis can be a good source of productivity improvements</a:t>
            </a:r>
          </a:p>
          <a:p>
            <a:r>
              <a:rPr lang="en-US" dirty="0">
                <a:solidFill>
                  <a:schemeClr val="accent3">
                    <a:lumMod val="50000"/>
                  </a:schemeClr>
                </a:solidFill>
              </a:rPr>
              <a:t>The need for methods analysis can come from a number of different sources:</a:t>
            </a:r>
          </a:p>
          <a:p>
            <a:r>
              <a:rPr lang="en-US" dirty="0">
                <a:solidFill>
                  <a:schemeClr val="accent3">
                    <a:lumMod val="50000"/>
                  </a:schemeClr>
                </a:solidFill>
              </a:rPr>
              <a:t>1. Changes in tools and equipment.</a:t>
            </a:r>
          </a:p>
          <a:p>
            <a:r>
              <a:rPr lang="en-US" dirty="0">
                <a:solidFill>
                  <a:schemeClr val="accent3">
                    <a:lumMod val="50000"/>
                  </a:schemeClr>
                </a:solidFill>
              </a:rPr>
              <a:t>2. Changes in product design or introduction of new products.</a:t>
            </a:r>
          </a:p>
          <a:p>
            <a:r>
              <a:rPr lang="en-US" dirty="0">
                <a:solidFill>
                  <a:schemeClr val="accent3">
                    <a:lumMod val="50000"/>
                  </a:schemeClr>
                </a:solidFill>
              </a:rPr>
              <a:t>3. Changes in materials or procedures.</a:t>
            </a:r>
          </a:p>
          <a:p>
            <a:r>
              <a:rPr lang="en-US" dirty="0">
                <a:solidFill>
                  <a:schemeClr val="accent3">
                    <a:lumMod val="50000"/>
                  </a:schemeClr>
                </a:solidFill>
              </a:rPr>
              <a:t>4. Government regulations or contractual agreements.</a:t>
            </a:r>
          </a:p>
          <a:p>
            <a:r>
              <a:rPr lang="en-US" dirty="0">
                <a:solidFill>
                  <a:schemeClr val="accent3">
                    <a:lumMod val="50000"/>
                  </a:schemeClr>
                </a:solidFill>
              </a:rPr>
              <a:t>5. Other factors (e.g., accidents, quality problems).</a:t>
            </a:r>
          </a:p>
        </p:txBody>
      </p:sp>
    </p:spTree>
    <p:extLst>
      <p:ext uri="{BB962C8B-B14F-4D97-AF65-F5344CB8AC3E}">
        <p14:creationId xmlns:p14="http://schemas.microsoft.com/office/powerpoint/2010/main" val="127455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33400" y="838200"/>
            <a:ext cx="8382000" cy="4807726"/>
          </a:xfrm>
          <a:prstGeom prst="rect">
            <a:avLst/>
          </a:prstGeom>
        </p:spPr>
        <p:txBody>
          <a:bodyPr vert="horz" wrap="square" lIns="0" tIns="36830" rIns="0" bIns="0" rtlCol="0">
            <a:spAutoFit/>
          </a:bodyPr>
          <a:lstStyle/>
          <a:p>
            <a:r>
              <a:rPr lang="en-US" sz="2000" b="1" dirty="0">
                <a:solidFill>
                  <a:schemeClr val="accent3">
                    <a:lumMod val="50000"/>
                  </a:schemeClr>
                </a:solidFill>
              </a:rPr>
              <a:t>METHODS ANALYSIS</a:t>
            </a:r>
          </a:p>
          <a:p>
            <a:endParaRPr lang="en-US" sz="2000" b="1" dirty="0">
              <a:solidFill>
                <a:schemeClr val="accent3">
                  <a:lumMod val="50000"/>
                </a:schemeClr>
              </a:solidFill>
            </a:endParaRPr>
          </a:p>
          <a:p>
            <a:r>
              <a:rPr lang="en-US" dirty="0">
                <a:solidFill>
                  <a:schemeClr val="accent3">
                    <a:lumMod val="50000"/>
                  </a:schemeClr>
                </a:solidFill>
              </a:rPr>
              <a:t>Methods analysis is done for both existing jobs and new jobs. For a new job it is needed</a:t>
            </a:r>
          </a:p>
          <a:p>
            <a:r>
              <a:rPr lang="en-US" dirty="0">
                <a:solidFill>
                  <a:schemeClr val="accent3">
                    <a:lumMod val="50000"/>
                  </a:schemeClr>
                </a:solidFill>
              </a:rPr>
              <a:t>to establish a method. For an existing job the procedure usually is to have the analyst observe the job as it is currently being performed and then devise improvements. For a new job, the analyst must rely on a job description and an ability to visualize the operation.</a:t>
            </a:r>
          </a:p>
          <a:p>
            <a:r>
              <a:rPr lang="en-US" dirty="0">
                <a:solidFill>
                  <a:schemeClr val="accent3">
                    <a:lumMod val="50000"/>
                  </a:schemeClr>
                </a:solidFill>
              </a:rPr>
              <a:t>The basic procedure in methods analysis is as follows:</a:t>
            </a:r>
          </a:p>
          <a:p>
            <a:r>
              <a:rPr lang="en-US" dirty="0">
                <a:solidFill>
                  <a:schemeClr val="accent3">
                    <a:lumMod val="50000"/>
                  </a:schemeClr>
                </a:solidFill>
              </a:rPr>
              <a:t>1. Identify the operation to be studied, and gather all pertinent facts about tools, equipment, materials, and so on.</a:t>
            </a:r>
          </a:p>
          <a:p>
            <a:r>
              <a:rPr lang="en-US" dirty="0">
                <a:solidFill>
                  <a:schemeClr val="accent3">
                    <a:lumMod val="50000"/>
                  </a:schemeClr>
                </a:solidFill>
              </a:rPr>
              <a:t>2. For existing jobs, discuss the job with the operator and supervisor to get their input.</a:t>
            </a:r>
          </a:p>
          <a:p>
            <a:r>
              <a:rPr lang="en-US" dirty="0">
                <a:solidFill>
                  <a:schemeClr val="accent3">
                    <a:lumMod val="50000"/>
                  </a:schemeClr>
                </a:solidFill>
              </a:rPr>
              <a:t>3. Study and document the present method of an existing job using process charts. For new jobs, develop charts based on information about the activities involved.</a:t>
            </a:r>
          </a:p>
          <a:p>
            <a:r>
              <a:rPr lang="en-US" dirty="0">
                <a:solidFill>
                  <a:schemeClr val="accent3">
                    <a:lumMod val="50000"/>
                  </a:schemeClr>
                </a:solidFill>
              </a:rPr>
              <a:t>4. Analyze the job.</a:t>
            </a:r>
          </a:p>
          <a:p>
            <a:r>
              <a:rPr lang="en-US" dirty="0">
                <a:solidFill>
                  <a:schemeClr val="accent3">
                    <a:lumMod val="50000"/>
                  </a:schemeClr>
                </a:solidFill>
              </a:rPr>
              <a:t>5. Propose new methods.</a:t>
            </a:r>
          </a:p>
          <a:p>
            <a:r>
              <a:rPr lang="en-US" dirty="0">
                <a:solidFill>
                  <a:schemeClr val="accent3">
                    <a:lumMod val="50000"/>
                  </a:schemeClr>
                </a:solidFill>
              </a:rPr>
              <a:t>6. Install the new methods.</a:t>
            </a:r>
          </a:p>
          <a:p>
            <a:r>
              <a:rPr lang="en-US" dirty="0">
                <a:solidFill>
                  <a:schemeClr val="accent3">
                    <a:lumMod val="50000"/>
                  </a:schemeClr>
                </a:solidFill>
              </a:rPr>
              <a:t>7. Follow up implementation to assure that improvements have been achieved.</a:t>
            </a:r>
          </a:p>
        </p:txBody>
      </p:sp>
    </p:spTree>
    <p:extLst>
      <p:ext uri="{BB962C8B-B14F-4D97-AF65-F5344CB8AC3E}">
        <p14:creationId xmlns:p14="http://schemas.microsoft.com/office/powerpoint/2010/main" val="107175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609600" y="1219200"/>
            <a:ext cx="7696200" cy="2837956"/>
          </a:xfrm>
          <a:prstGeom prst="rect">
            <a:avLst/>
          </a:prstGeom>
        </p:spPr>
        <p:txBody>
          <a:bodyPr vert="horz" wrap="square" lIns="0" tIns="36830" rIns="0" bIns="0" rtlCol="0">
            <a:spAutoFit/>
          </a:bodyPr>
          <a:lstStyle/>
          <a:p>
            <a:r>
              <a:rPr lang="en-US" sz="2000" b="1" dirty="0">
                <a:solidFill>
                  <a:schemeClr val="accent3">
                    <a:lumMod val="50000"/>
                  </a:schemeClr>
                </a:solidFill>
              </a:rPr>
              <a:t>METHODS ANALYSIS</a:t>
            </a:r>
          </a:p>
          <a:p>
            <a:r>
              <a:rPr lang="en-US" b="1" dirty="0">
                <a:solidFill>
                  <a:schemeClr val="accent3">
                    <a:lumMod val="50000"/>
                  </a:schemeClr>
                </a:solidFill>
              </a:rPr>
              <a:t>Selecting an Operation to Study. </a:t>
            </a:r>
            <a:r>
              <a:rPr lang="en-US" dirty="0">
                <a:solidFill>
                  <a:schemeClr val="accent3">
                    <a:lumMod val="50000"/>
                  </a:schemeClr>
                </a:solidFill>
              </a:rPr>
              <a:t>Sometimes a foreman or supervisor will request that</a:t>
            </a:r>
          </a:p>
          <a:p>
            <a:r>
              <a:rPr lang="en-US" dirty="0">
                <a:solidFill>
                  <a:schemeClr val="accent3">
                    <a:lumMod val="50000"/>
                  </a:schemeClr>
                </a:solidFill>
              </a:rPr>
              <a:t>a certain operation be studied. At other times, methods analysis will be part of an overall program to increase productivity and reduce costs. Some general guidelines for selecting a job to study are to consider jobs that</a:t>
            </a:r>
          </a:p>
          <a:p>
            <a:r>
              <a:rPr lang="en-US" dirty="0">
                <a:solidFill>
                  <a:schemeClr val="accent3">
                    <a:lumMod val="50000"/>
                  </a:schemeClr>
                </a:solidFill>
              </a:rPr>
              <a:t>1. Have a high labor content.</a:t>
            </a:r>
          </a:p>
          <a:p>
            <a:r>
              <a:rPr lang="en-US" dirty="0">
                <a:solidFill>
                  <a:schemeClr val="accent3">
                    <a:lumMod val="50000"/>
                  </a:schemeClr>
                </a:solidFill>
              </a:rPr>
              <a:t>2. Are done frequently.</a:t>
            </a:r>
          </a:p>
          <a:p>
            <a:r>
              <a:rPr lang="en-US" dirty="0">
                <a:solidFill>
                  <a:schemeClr val="accent3">
                    <a:lumMod val="50000"/>
                  </a:schemeClr>
                </a:solidFill>
              </a:rPr>
              <a:t>3. Are unsafe, tiring, unpleasant, and/or noisy.</a:t>
            </a:r>
          </a:p>
          <a:p>
            <a:r>
              <a:rPr lang="en-US" dirty="0">
                <a:solidFill>
                  <a:schemeClr val="accent3">
                    <a:lumMod val="50000"/>
                  </a:schemeClr>
                </a:solidFill>
              </a:rPr>
              <a:t>4. Are designated as problems (e.g., quality problems, processing bottlenecks).</a:t>
            </a:r>
            <a:endParaRPr lang="en-US" sz="1800" b="0" i="0" u="none" strike="noStrike" baseline="0" dirty="0">
              <a:solidFill>
                <a:schemeClr val="accent3">
                  <a:lumMod val="50000"/>
                </a:schemeClr>
              </a:solidFill>
              <a:latin typeface="TimesNewRomanPS"/>
            </a:endParaRPr>
          </a:p>
        </p:txBody>
      </p:sp>
    </p:spTree>
    <p:extLst>
      <p:ext uri="{BB962C8B-B14F-4D97-AF65-F5344CB8AC3E}">
        <p14:creationId xmlns:p14="http://schemas.microsoft.com/office/powerpoint/2010/main" val="154850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33400" y="990600"/>
            <a:ext cx="8382000" cy="4192173"/>
          </a:xfrm>
          <a:prstGeom prst="rect">
            <a:avLst/>
          </a:prstGeom>
        </p:spPr>
        <p:txBody>
          <a:bodyPr vert="horz" wrap="square" lIns="0" tIns="36830" rIns="0" bIns="0" rtlCol="0">
            <a:spAutoFit/>
          </a:bodyPr>
          <a:lstStyle/>
          <a:p>
            <a:r>
              <a:rPr lang="en-US" b="1" dirty="0">
                <a:solidFill>
                  <a:schemeClr val="accent3">
                    <a:lumMod val="50000"/>
                  </a:schemeClr>
                </a:solidFill>
              </a:rPr>
              <a:t>Documenting the Current Method. </a:t>
            </a:r>
            <a:r>
              <a:rPr lang="en-US" dirty="0">
                <a:solidFill>
                  <a:schemeClr val="accent3">
                    <a:lumMod val="50000"/>
                  </a:schemeClr>
                </a:solidFill>
              </a:rPr>
              <a:t>Use charts, graphs, and verbal descriptions of the</a:t>
            </a:r>
          </a:p>
          <a:p>
            <a:r>
              <a:rPr lang="en-US" dirty="0">
                <a:solidFill>
                  <a:schemeClr val="accent3">
                    <a:lumMod val="50000"/>
                  </a:schemeClr>
                </a:solidFill>
              </a:rPr>
              <a:t>way the job is now being performed. This will provide a good understanding of the job and</a:t>
            </a:r>
          </a:p>
          <a:p>
            <a:r>
              <a:rPr lang="en-US" dirty="0">
                <a:solidFill>
                  <a:schemeClr val="accent3">
                    <a:lumMod val="50000"/>
                  </a:schemeClr>
                </a:solidFill>
              </a:rPr>
              <a:t>serve as a basis of comparison against which revisions can be judged.</a:t>
            </a:r>
          </a:p>
          <a:p>
            <a:r>
              <a:rPr lang="en-US" b="1" dirty="0">
                <a:solidFill>
                  <a:schemeClr val="accent3">
                    <a:lumMod val="50000"/>
                  </a:schemeClr>
                </a:solidFill>
              </a:rPr>
              <a:t>Analyzing the Job and Proposing New Methods. </a:t>
            </a:r>
            <a:r>
              <a:rPr lang="en-US" dirty="0">
                <a:solidFill>
                  <a:schemeClr val="accent3">
                    <a:lumMod val="50000"/>
                  </a:schemeClr>
                </a:solidFill>
              </a:rPr>
              <a:t>Job analysis requires careful</a:t>
            </a:r>
          </a:p>
          <a:p>
            <a:r>
              <a:rPr lang="en-US" dirty="0">
                <a:solidFill>
                  <a:schemeClr val="accent3">
                    <a:lumMod val="50000"/>
                  </a:schemeClr>
                </a:solidFill>
              </a:rPr>
              <a:t>thought about the what, why, when, where, and who of the job. Often, simply going through these questions will clarify the review process by encouraging the analyst to take a devil’s advocate attitude toward both present and proposed methods.</a:t>
            </a:r>
          </a:p>
          <a:p>
            <a:r>
              <a:rPr lang="en-US" dirty="0">
                <a:solidFill>
                  <a:schemeClr val="accent3">
                    <a:lumMod val="50000"/>
                  </a:schemeClr>
                </a:solidFill>
              </a:rPr>
              <a:t>Analyzing and improving methods is facilitated by the use of various charts such as </a:t>
            </a:r>
            <a:r>
              <a:rPr lang="en-US" i="1" dirty="0">
                <a:solidFill>
                  <a:schemeClr val="accent3">
                    <a:lumMod val="50000"/>
                  </a:schemeClr>
                </a:solidFill>
              </a:rPr>
              <a:t>flow</a:t>
            </a:r>
          </a:p>
          <a:p>
            <a:r>
              <a:rPr lang="en-US" i="1" dirty="0">
                <a:solidFill>
                  <a:schemeClr val="accent3">
                    <a:lumMod val="50000"/>
                  </a:schemeClr>
                </a:solidFill>
              </a:rPr>
              <a:t>process charts </a:t>
            </a:r>
            <a:r>
              <a:rPr lang="en-US" dirty="0">
                <a:solidFill>
                  <a:schemeClr val="accent3">
                    <a:lumMod val="50000"/>
                  </a:schemeClr>
                </a:solidFill>
              </a:rPr>
              <a:t>and </a:t>
            </a:r>
            <a:r>
              <a:rPr lang="en-US" i="1" dirty="0">
                <a:solidFill>
                  <a:schemeClr val="accent3">
                    <a:lumMod val="50000"/>
                  </a:schemeClr>
                </a:solidFill>
              </a:rPr>
              <a:t>worker-machine charts.</a:t>
            </a:r>
          </a:p>
          <a:p>
            <a:r>
              <a:rPr lang="en-US" b="1" dirty="0">
                <a:solidFill>
                  <a:schemeClr val="accent3">
                    <a:lumMod val="50000"/>
                  </a:schemeClr>
                </a:solidFill>
              </a:rPr>
              <a:t>Flow process charts </a:t>
            </a:r>
            <a:r>
              <a:rPr lang="en-US" dirty="0">
                <a:solidFill>
                  <a:schemeClr val="accent3">
                    <a:lumMod val="50000"/>
                  </a:schemeClr>
                </a:solidFill>
              </a:rPr>
              <a:t>are used to review and critically examine the overall sequence of an</a:t>
            </a:r>
          </a:p>
          <a:p>
            <a:r>
              <a:rPr lang="en-US" dirty="0">
                <a:solidFill>
                  <a:schemeClr val="accent3">
                    <a:lumMod val="50000"/>
                  </a:schemeClr>
                </a:solidFill>
              </a:rPr>
              <a:t>operation by focusing on the movements of the operator or the flow of materials. These charts are helpful in identifying nonproductive parts of the process (e.g., delays, temporary storages, distances traveled). Figure 7.3 describes the symbols used in constructing a flow process chart, and Figure 7.4 illustrates a flow process chart.</a:t>
            </a:r>
            <a:endParaRPr lang="en-US" sz="1800" b="0" i="0" u="none" strike="noStrike" baseline="0" dirty="0">
              <a:solidFill>
                <a:schemeClr val="accent3">
                  <a:lumMod val="50000"/>
                </a:schemeClr>
              </a:solidFill>
              <a:latin typeface="TimesNewRomanPS"/>
            </a:endParaRPr>
          </a:p>
        </p:txBody>
      </p:sp>
    </p:spTree>
    <p:extLst>
      <p:ext uri="{BB962C8B-B14F-4D97-AF65-F5344CB8AC3E}">
        <p14:creationId xmlns:p14="http://schemas.microsoft.com/office/powerpoint/2010/main" val="3360118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TotalTime>
  <Words>1944</Words>
  <Application>Microsoft Office PowerPoint</Application>
  <PresentationFormat>On-screen Show (4:3)</PresentationFormat>
  <Paragraphs>114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HelveticaNeueLTStd-Bd</vt:lpstr>
      <vt:lpstr>Tahoma</vt:lpstr>
      <vt:lpstr>TimesNewRomanPS</vt:lpstr>
      <vt:lpstr>Office Theme</vt:lpstr>
      <vt:lpstr>PowerPoint Presentation</vt:lpstr>
      <vt:lpstr>Work Design and Measurement Chapter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DPS</dc:creator>
  <cp:lastModifiedBy>Nour Fathy</cp:lastModifiedBy>
  <cp:revision>123</cp:revision>
  <dcterms:created xsi:type="dcterms:W3CDTF">2019-09-27T08:43:33Z</dcterms:created>
  <dcterms:modified xsi:type="dcterms:W3CDTF">2025-02-18T13:28:10Z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2019-09-27T00:00:00Z</vt:filetime>
  </property>
  <property fmtid="{D5CDD505-2E9C-101B-9397-08002B2CF9AE}" pid="3" name="Creator">
    <vt:lpwstr>Microsoft® PowerPoint® 2010</vt:lpwstr>
  </property>
  <property fmtid="{D5CDD505-2E9C-101B-9397-08002B2CF9AE}" pid="4" name="LastSaved">
    <vt:filetime>2019-09-27T00:00:00Z</vt:filetime>
  </property>
</Properties>
</file>