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6858000" cx="12192000"/>
  <p:notesSz cx="12192000" cy="6858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A4A3A4"/>
          </p15:clr>
        </p15:guide>
        <p15:guide id="2" pos="2160">
          <p15:clr>
            <a:srgbClr val="A4A3A4"/>
          </p15:clr>
        </p15:guide>
      </p15:sldGuideLst>
    </p:ext>
    <p:ext uri="http://customooxmlschemas.google.com/">
      <go:slidesCustomData xmlns:go="http://customooxmlschemas.google.com/" r:id="rId14" roundtripDataSignature="AMtx7mjHgw71IzSNRRaFUk8KmXzooJAlK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216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1219200" y="3257550"/>
            <a:ext cx="9753600" cy="30861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p1: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2: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2: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4: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4: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5: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5: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6: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6: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7: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7: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8: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8: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 Id="rId3" Type="http://schemas.openxmlformats.org/officeDocument/2006/relationships/image" Target="../media/image11.png"/><Relationship Id="rId4" Type="http://schemas.openxmlformats.org/officeDocument/2006/relationships/image" Target="../media/image17.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6.jpg"/><Relationship Id="rId3" Type="http://schemas.openxmlformats.org/officeDocument/2006/relationships/image" Target="../media/image12.png"/><Relationship Id="rId4" Type="http://schemas.openxmlformats.org/officeDocument/2006/relationships/image" Target="../media/image10.png"/><Relationship Id="rId10" Type="http://schemas.openxmlformats.org/officeDocument/2006/relationships/image" Target="../media/image17.jpg"/><Relationship Id="rId9" Type="http://schemas.openxmlformats.org/officeDocument/2006/relationships/image" Target="../media/image15.png"/><Relationship Id="rId5" Type="http://schemas.openxmlformats.org/officeDocument/2006/relationships/image" Target="../media/image9.png"/><Relationship Id="rId6" Type="http://schemas.openxmlformats.org/officeDocument/2006/relationships/image" Target="../media/image18.png"/><Relationship Id="rId7" Type="http://schemas.openxmlformats.org/officeDocument/2006/relationships/image" Target="../media/image14.png"/><Relationship Id="rId8" Type="http://schemas.openxmlformats.org/officeDocument/2006/relationships/image" Target="../media/image1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obj">
  <p:cSld name="OBJECT">
    <p:spTree>
      <p:nvGrpSpPr>
        <p:cNvPr id="18" name="Shape 18"/>
        <p:cNvGrpSpPr/>
        <p:nvPr/>
      </p:nvGrpSpPr>
      <p:grpSpPr>
        <a:xfrm>
          <a:off x="0" y="0"/>
          <a:ext cx="0" cy="0"/>
          <a:chOff x="0" y="0"/>
          <a:chExt cx="0" cy="0"/>
        </a:xfrm>
      </p:grpSpPr>
      <p:sp>
        <p:nvSpPr>
          <p:cNvPr id="19" name="Google Shape;19;p10"/>
          <p:cNvSpPr txBox="1"/>
          <p:nvPr>
            <p:ph type="title"/>
          </p:nvPr>
        </p:nvSpPr>
        <p:spPr>
          <a:xfrm>
            <a:off x="3958082" y="3659885"/>
            <a:ext cx="4275835" cy="9398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0" i="0" sz="6000" u="sng">
                <a:solidFill>
                  <a:srgbClr val="006FC0"/>
                </a:solidFill>
                <a:latin typeface="Verdana"/>
                <a:ea typeface="Verdana"/>
                <a:cs typeface="Verdana"/>
                <a:sym typeface="Verdan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10"/>
          <p:cNvSpPr txBox="1"/>
          <p:nvPr>
            <p:ph idx="11" type="ftr"/>
          </p:nvPr>
        </p:nvSpPr>
        <p:spPr>
          <a:xfrm>
            <a:off x="4145280" y="6377940"/>
            <a:ext cx="3901440" cy="34290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0"/>
          <p:cNvSpPr txBox="1"/>
          <p:nvPr>
            <p:ph idx="10" type="dt"/>
          </p:nvPr>
        </p:nvSpPr>
        <p:spPr>
          <a:xfrm>
            <a:off x="609600" y="6377940"/>
            <a:ext cx="2804160" cy="3429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0"/>
          <p:cNvSpPr txBox="1"/>
          <p:nvPr>
            <p:ph idx="12" type="sldNum"/>
          </p:nvPr>
        </p:nvSpPr>
        <p:spPr>
          <a:xfrm>
            <a:off x="8778240" y="6377940"/>
            <a:ext cx="2804160" cy="342900"/>
          </a:xfrm>
          <a:prstGeom prst="rect">
            <a:avLst/>
          </a:prstGeom>
          <a:noFill/>
          <a:ln>
            <a:noFill/>
          </a:ln>
        </p:spPr>
        <p:txBody>
          <a:bodyPr anchorCtr="0" anchor="t" bIns="0" lIns="0" spcFirstLastPara="1" rIns="0" wrap="square" tIns="0">
            <a:sp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b="0" i="0" sz="1800" u="none" cap="none" strike="noStrike">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p:cSld name="Blank">
    <p:bg>
      <p:bgPr>
        <a:solidFill>
          <a:schemeClr val="lt1"/>
        </a:solidFill>
      </p:bgPr>
    </p:bg>
    <p:spTree>
      <p:nvGrpSpPr>
        <p:cNvPr id="23" name="Shape 23"/>
        <p:cNvGrpSpPr/>
        <p:nvPr/>
      </p:nvGrpSpPr>
      <p:grpSpPr>
        <a:xfrm>
          <a:off x="0" y="0"/>
          <a:ext cx="0" cy="0"/>
          <a:chOff x="0" y="0"/>
          <a:chExt cx="0" cy="0"/>
        </a:xfrm>
      </p:grpSpPr>
      <p:pic>
        <p:nvPicPr>
          <p:cNvPr id="24" name="Google Shape;24;p11"/>
          <p:cNvPicPr preferRelativeResize="0"/>
          <p:nvPr/>
        </p:nvPicPr>
        <p:blipFill rotWithShape="1">
          <a:blip r:embed="rId2">
            <a:alphaModFix/>
          </a:blip>
          <a:srcRect b="0" l="0" r="0" t="0"/>
          <a:stretch/>
        </p:blipFill>
        <p:spPr>
          <a:xfrm>
            <a:off x="236220" y="0"/>
            <a:ext cx="5077968" cy="6857998"/>
          </a:xfrm>
          <a:prstGeom prst="rect">
            <a:avLst/>
          </a:prstGeom>
          <a:noFill/>
          <a:ln>
            <a:noFill/>
          </a:ln>
        </p:spPr>
      </p:pic>
      <p:sp>
        <p:nvSpPr>
          <p:cNvPr id="25" name="Google Shape;25;p11"/>
          <p:cNvSpPr/>
          <p:nvPr/>
        </p:nvSpPr>
        <p:spPr>
          <a:xfrm>
            <a:off x="4441571" y="398272"/>
            <a:ext cx="511809" cy="3298825"/>
          </a:xfrm>
          <a:custGeom>
            <a:rect b="b" l="l" r="r" t="t"/>
            <a:pathLst>
              <a:path extrusionOk="0" h="3298825" w="511810">
                <a:moveTo>
                  <a:pt x="440563" y="0"/>
                </a:moveTo>
                <a:lnTo>
                  <a:pt x="272863" y="7899"/>
                </a:lnTo>
                <a:lnTo>
                  <a:pt x="139166" y="15285"/>
                </a:lnTo>
                <a:lnTo>
                  <a:pt x="0" y="21716"/>
                </a:lnTo>
                <a:lnTo>
                  <a:pt x="25780" y="129793"/>
                </a:lnTo>
                <a:lnTo>
                  <a:pt x="50926" y="237998"/>
                </a:lnTo>
                <a:lnTo>
                  <a:pt x="75564" y="346328"/>
                </a:lnTo>
                <a:lnTo>
                  <a:pt x="120523" y="563752"/>
                </a:lnTo>
                <a:lnTo>
                  <a:pt x="142112" y="672591"/>
                </a:lnTo>
                <a:lnTo>
                  <a:pt x="161798" y="780161"/>
                </a:lnTo>
                <a:lnTo>
                  <a:pt x="180975" y="889888"/>
                </a:lnTo>
                <a:lnTo>
                  <a:pt x="199389" y="998601"/>
                </a:lnTo>
                <a:lnTo>
                  <a:pt x="216280" y="1105535"/>
                </a:lnTo>
                <a:lnTo>
                  <a:pt x="233171" y="1214374"/>
                </a:lnTo>
                <a:lnTo>
                  <a:pt x="248792" y="1321307"/>
                </a:lnTo>
                <a:lnTo>
                  <a:pt x="277113" y="1535556"/>
                </a:lnTo>
                <a:lnTo>
                  <a:pt x="290321" y="1641348"/>
                </a:lnTo>
                <a:lnTo>
                  <a:pt x="302259" y="1745995"/>
                </a:lnTo>
                <a:lnTo>
                  <a:pt x="324738" y="1955418"/>
                </a:lnTo>
                <a:lnTo>
                  <a:pt x="344042" y="2160778"/>
                </a:lnTo>
                <a:lnTo>
                  <a:pt x="352805" y="2262251"/>
                </a:lnTo>
                <a:lnTo>
                  <a:pt x="360425" y="2362962"/>
                </a:lnTo>
                <a:lnTo>
                  <a:pt x="368426" y="2462276"/>
                </a:lnTo>
                <a:lnTo>
                  <a:pt x="375030" y="2560701"/>
                </a:lnTo>
                <a:lnTo>
                  <a:pt x="392049" y="2847340"/>
                </a:lnTo>
                <a:lnTo>
                  <a:pt x="404113" y="3122803"/>
                </a:lnTo>
                <a:lnTo>
                  <a:pt x="409320" y="3298825"/>
                </a:lnTo>
                <a:lnTo>
                  <a:pt x="474090" y="3265424"/>
                </a:lnTo>
                <a:lnTo>
                  <a:pt x="480392" y="3209744"/>
                </a:lnTo>
                <a:lnTo>
                  <a:pt x="486068" y="3146545"/>
                </a:lnTo>
                <a:lnTo>
                  <a:pt x="491132" y="3076279"/>
                </a:lnTo>
                <a:lnTo>
                  <a:pt x="495601" y="2999399"/>
                </a:lnTo>
                <a:lnTo>
                  <a:pt x="499489" y="2916357"/>
                </a:lnTo>
                <a:lnTo>
                  <a:pt x="502811" y="2827607"/>
                </a:lnTo>
                <a:lnTo>
                  <a:pt x="505584" y="2733601"/>
                </a:lnTo>
                <a:lnTo>
                  <a:pt x="507821" y="2634793"/>
                </a:lnTo>
                <a:lnTo>
                  <a:pt x="509538" y="2531635"/>
                </a:lnTo>
                <a:lnTo>
                  <a:pt x="510752" y="2424580"/>
                </a:lnTo>
                <a:lnTo>
                  <a:pt x="511658" y="2257680"/>
                </a:lnTo>
                <a:lnTo>
                  <a:pt x="511515" y="2084560"/>
                </a:lnTo>
                <a:lnTo>
                  <a:pt x="510374" y="1906748"/>
                </a:lnTo>
                <a:lnTo>
                  <a:pt x="508285" y="1725771"/>
                </a:lnTo>
                <a:lnTo>
                  <a:pt x="505301" y="1543158"/>
                </a:lnTo>
                <a:lnTo>
                  <a:pt x="501472" y="1360438"/>
                </a:lnTo>
                <a:lnTo>
                  <a:pt x="496850" y="1179139"/>
                </a:lnTo>
                <a:lnTo>
                  <a:pt x="491487" y="1000789"/>
                </a:lnTo>
                <a:lnTo>
                  <a:pt x="485433" y="826917"/>
                </a:lnTo>
                <a:lnTo>
                  <a:pt x="478740" y="659051"/>
                </a:lnTo>
                <a:lnTo>
                  <a:pt x="471459" y="498720"/>
                </a:lnTo>
                <a:lnTo>
                  <a:pt x="463641" y="347451"/>
                </a:lnTo>
                <a:lnTo>
                  <a:pt x="455339" y="206774"/>
                </a:lnTo>
                <a:lnTo>
                  <a:pt x="449560" y="119628"/>
                </a:lnTo>
                <a:lnTo>
                  <a:pt x="443603" y="38321"/>
                </a:lnTo>
                <a:lnTo>
                  <a:pt x="440563" y="0"/>
                </a:lnTo>
                <a:close/>
              </a:path>
            </a:pathLst>
          </a:custGeom>
          <a:solidFill>
            <a:srgbClr val="FFFFFF">
              <a:alpha val="19607"/>
            </a:srgbClr>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 name="Google Shape;26;p11"/>
          <p:cNvSpPr/>
          <p:nvPr/>
        </p:nvSpPr>
        <p:spPr>
          <a:xfrm>
            <a:off x="16764" y="1269"/>
            <a:ext cx="12175490" cy="6856730"/>
          </a:xfrm>
          <a:custGeom>
            <a:rect b="b" l="l" r="r" t="t"/>
            <a:pathLst>
              <a:path extrusionOk="0" h="6856730" w="12175490">
                <a:moveTo>
                  <a:pt x="12175236" y="0"/>
                </a:moveTo>
                <a:lnTo>
                  <a:pt x="4852289" y="0"/>
                </a:lnTo>
                <a:lnTo>
                  <a:pt x="4852289" y="3226816"/>
                </a:lnTo>
                <a:lnTo>
                  <a:pt x="4851400" y="3352673"/>
                </a:lnTo>
                <a:lnTo>
                  <a:pt x="4851400" y="3477387"/>
                </a:lnTo>
                <a:lnTo>
                  <a:pt x="4849495" y="3600831"/>
                </a:lnTo>
                <a:lnTo>
                  <a:pt x="4844034" y="3841750"/>
                </a:lnTo>
                <a:lnTo>
                  <a:pt x="4840986" y="3959225"/>
                </a:lnTo>
                <a:lnTo>
                  <a:pt x="4836414" y="4076065"/>
                </a:lnTo>
                <a:lnTo>
                  <a:pt x="4831588" y="4191000"/>
                </a:lnTo>
                <a:lnTo>
                  <a:pt x="4827270" y="4303649"/>
                </a:lnTo>
                <a:lnTo>
                  <a:pt x="4814824" y="4523359"/>
                </a:lnTo>
                <a:lnTo>
                  <a:pt x="4801616" y="4734052"/>
                </a:lnTo>
                <a:lnTo>
                  <a:pt x="4787900" y="4936236"/>
                </a:lnTo>
                <a:lnTo>
                  <a:pt x="4772660" y="5127498"/>
                </a:lnTo>
                <a:lnTo>
                  <a:pt x="4756785" y="5310378"/>
                </a:lnTo>
                <a:lnTo>
                  <a:pt x="4739767" y="5479796"/>
                </a:lnTo>
                <a:lnTo>
                  <a:pt x="4723003" y="5639016"/>
                </a:lnTo>
                <a:lnTo>
                  <a:pt x="4706239" y="5785497"/>
                </a:lnTo>
                <a:lnTo>
                  <a:pt x="4690364" y="5919889"/>
                </a:lnTo>
                <a:lnTo>
                  <a:pt x="4675251" y="6039129"/>
                </a:lnTo>
                <a:lnTo>
                  <a:pt x="4649089" y="6237681"/>
                </a:lnTo>
                <a:lnTo>
                  <a:pt x="4637786" y="6313957"/>
                </a:lnTo>
                <a:lnTo>
                  <a:pt x="4627550" y="6380480"/>
                </a:lnTo>
                <a:lnTo>
                  <a:pt x="476377" y="6380480"/>
                </a:lnTo>
                <a:lnTo>
                  <a:pt x="476377" y="469900"/>
                </a:lnTo>
                <a:lnTo>
                  <a:pt x="4629035" y="469900"/>
                </a:lnTo>
                <a:lnTo>
                  <a:pt x="4640707" y="538480"/>
                </a:lnTo>
                <a:lnTo>
                  <a:pt x="4662932" y="675259"/>
                </a:lnTo>
                <a:lnTo>
                  <a:pt x="4684649" y="812673"/>
                </a:lnTo>
                <a:lnTo>
                  <a:pt x="4703318" y="950722"/>
                </a:lnTo>
                <a:lnTo>
                  <a:pt x="4722241" y="1088136"/>
                </a:lnTo>
                <a:lnTo>
                  <a:pt x="4739767" y="1226185"/>
                </a:lnTo>
                <a:lnTo>
                  <a:pt x="4754753" y="1362329"/>
                </a:lnTo>
                <a:lnTo>
                  <a:pt x="4769104" y="1500378"/>
                </a:lnTo>
                <a:lnTo>
                  <a:pt x="4782058" y="1637792"/>
                </a:lnTo>
                <a:lnTo>
                  <a:pt x="4804664" y="1909572"/>
                </a:lnTo>
                <a:lnTo>
                  <a:pt x="4814062" y="2044573"/>
                </a:lnTo>
                <a:lnTo>
                  <a:pt x="4821428" y="2179574"/>
                </a:lnTo>
                <a:lnTo>
                  <a:pt x="4829048" y="2313940"/>
                </a:lnTo>
                <a:lnTo>
                  <a:pt x="4835525" y="2447036"/>
                </a:lnTo>
                <a:lnTo>
                  <a:pt x="4840097" y="2579116"/>
                </a:lnTo>
                <a:lnTo>
                  <a:pt x="4847717" y="2841752"/>
                </a:lnTo>
                <a:lnTo>
                  <a:pt x="4851400" y="3099689"/>
                </a:lnTo>
                <a:lnTo>
                  <a:pt x="4852289" y="3226816"/>
                </a:lnTo>
                <a:lnTo>
                  <a:pt x="4852289" y="0"/>
                </a:lnTo>
                <a:lnTo>
                  <a:pt x="0" y="0"/>
                </a:lnTo>
                <a:lnTo>
                  <a:pt x="0" y="469900"/>
                </a:lnTo>
                <a:lnTo>
                  <a:pt x="0" y="6380480"/>
                </a:lnTo>
                <a:lnTo>
                  <a:pt x="0" y="6856730"/>
                </a:lnTo>
                <a:lnTo>
                  <a:pt x="12175236" y="6856730"/>
                </a:lnTo>
                <a:lnTo>
                  <a:pt x="12175236" y="6380480"/>
                </a:lnTo>
                <a:lnTo>
                  <a:pt x="5865800" y="6380480"/>
                </a:lnTo>
                <a:lnTo>
                  <a:pt x="5870384" y="469900"/>
                </a:lnTo>
                <a:lnTo>
                  <a:pt x="12175236" y="469900"/>
                </a:lnTo>
                <a:lnTo>
                  <a:pt x="12175236" y="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27" name="Google Shape;27;p11"/>
          <p:cNvPicPr preferRelativeResize="0"/>
          <p:nvPr/>
        </p:nvPicPr>
        <p:blipFill rotWithShape="1">
          <a:blip r:embed="rId3">
            <a:alphaModFix/>
          </a:blip>
          <a:srcRect b="0" l="0" r="0" t="0"/>
          <a:stretch/>
        </p:blipFill>
        <p:spPr>
          <a:xfrm>
            <a:off x="10398252" y="0"/>
            <a:ext cx="760488" cy="1203960"/>
          </a:xfrm>
          <a:prstGeom prst="rect">
            <a:avLst/>
          </a:prstGeom>
          <a:noFill/>
          <a:ln>
            <a:noFill/>
          </a:ln>
        </p:spPr>
      </p:pic>
      <p:sp>
        <p:nvSpPr>
          <p:cNvPr id="28" name="Google Shape;28;p11"/>
          <p:cNvSpPr/>
          <p:nvPr/>
        </p:nvSpPr>
        <p:spPr>
          <a:xfrm>
            <a:off x="10437875" y="0"/>
            <a:ext cx="685800" cy="1143000"/>
          </a:xfrm>
          <a:custGeom>
            <a:rect b="b" l="l" r="r" t="t"/>
            <a:pathLst>
              <a:path extrusionOk="0" h="1143000" w="685800">
                <a:moveTo>
                  <a:pt x="685800" y="0"/>
                </a:moveTo>
                <a:lnTo>
                  <a:pt x="0" y="0"/>
                </a:lnTo>
                <a:lnTo>
                  <a:pt x="0" y="1143000"/>
                </a:lnTo>
                <a:lnTo>
                  <a:pt x="685800" y="1143000"/>
                </a:lnTo>
                <a:lnTo>
                  <a:pt x="685800" y="0"/>
                </a:lnTo>
                <a:close/>
              </a:path>
            </a:pathLst>
          </a:custGeom>
          <a:solidFill>
            <a:srgbClr val="ACD33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 name="Google Shape;29;p11"/>
          <p:cNvSpPr txBox="1"/>
          <p:nvPr>
            <p:ph idx="11" type="ftr"/>
          </p:nvPr>
        </p:nvSpPr>
        <p:spPr>
          <a:xfrm>
            <a:off x="4145280" y="6377940"/>
            <a:ext cx="3901440" cy="34290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11"/>
          <p:cNvSpPr txBox="1"/>
          <p:nvPr>
            <p:ph idx="10" type="dt"/>
          </p:nvPr>
        </p:nvSpPr>
        <p:spPr>
          <a:xfrm>
            <a:off x="609600" y="6377940"/>
            <a:ext cx="2804160" cy="3429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1"/>
          <p:cNvSpPr txBox="1"/>
          <p:nvPr>
            <p:ph idx="12" type="sldNum"/>
          </p:nvPr>
        </p:nvSpPr>
        <p:spPr>
          <a:xfrm>
            <a:off x="8778240" y="6377940"/>
            <a:ext cx="2804160" cy="342900"/>
          </a:xfrm>
          <a:prstGeom prst="rect">
            <a:avLst/>
          </a:prstGeom>
          <a:noFill/>
          <a:ln>
            <a:noFill/>
          </a:ln>
        </p:spPr>
        <p:txBody>
          <a:bodyPr anchorCtr="0" anchor="t" bIns="0" lIns="0" spcFirstLastPara="1" rIns="0" wrap="square" tIns="0">
            <a:sp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b="0" i="0" sz="1800" u="none" cap="none" strike="noStrike">
              <a:latin typeface="Calibri"/>
              <a:ea typeface="Calibri"/>
              <a:cs typeface="Calibri"/>
              <a:sym typeface="Calibri"/>
            </a:endParaRPr>
          </a:p>
        </p:txBody>
      </p:sp>
      <p:pic>
        <p:nvPicPr>
          <p:cNvPr id="32" name="Google Shape;32;p11"/>
          <p:cNvPicPr preferRelativeResize="0"/>
          <p:nvPr/>
        </p:nvPicPr>
        <p:blipFill rotWithShape="1">
          <a:blip r:embed="rId4">
            <a:alphaModFix/>
          </a:blip>
          <a:srcRect b="0" l="0" r="0" t="0"/>
          <a:stretch/>
        </p:blipFill>
        <p:spPr>
          <a:xfrm>
            <a:off x="0" y="0"/>
            <a:ext cx="12192000" cy="68580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showMasterSp="0">
  <p:cSld name="Title and Content">
    <p:bg>
      <p:bgPr>
        <a:solidFill>
          <a:schemeClr val="lt1"/>
        </a:solidFill>
      </p:bgPr>
    </p:bg>
    <p:spTree>
      <p:nvGrpSpPr>
        <p:cNvPr id="33" name="Shape 33"/>
        <p:cNvGrpSpPr/>
        <p:nvPr/>
      </p:nvGrpSpPr>
      <p:grpSpPr>
        <a:xfrm>
          <a:off x="0" y="0"/>
          <a:ext cx="0" cy="0"/>
          <a:chOff x="0" y="0"/>
          <a:chExt cx="0" cy="0"/>
        </a:xfrm>
      </p:grpSpPr>
      <p:pic>
        <p:nvPicPr>
          <p:cNvPr id="34" name="Google Shape;34;p12"/>
          <p:cNvPicPr preferRelativeResize="0"/>
          <p:nvPr/>
        </p:nvPicPr>
        <p:blipFill rotWithShape="1">
          <a:blip r:embed="rId2">
            <a:alphaModFix/>
          </a:blip>
          <a:srcRect b="0" l="0" r="0" t="0"/>
          <a:stretch/>
        </p:blipFill>
        <p:spPr>
          <a:xfrm>
            <a:off x="0" y="0"/>
            <a:ext cx="12192000" cy="6857999"/>
          </a:xfrm>
          <a:prstGeom prst="rect">
            <a:avLst/>
          </a:prstGeom>
          <a:noFill/>
          <a:ln>
            <a:noFill/>
          </a:ln>
        </p:spPr>
      </p:pic>
      <p:pic>
        <p:nvPicPr>
          <p:cNvPr id="35" name="Google Shape;35;p12"/>
          <p:cNvPicPr preferRelativeResize="0"/>
          <p:nvPr/>
        </p:nvPicPr>
        <p:blipFill rotWithShape="1">
          <a:blip r:embed="rId3">
            <a:alphaModFix/>
          </a:blip>
          <a:srcRect b="0" l="0" r="0" t="0"/>
          <a:stretch/>
        </p:blipFill>
        <p:spPr>
          <a:xfrm>
            <a:off x="3047" y="2667000"/>
            <a:ext cx="4191000" cy="4191000"/>
          </a:xfrm>
          <a:prstGeom prst="rect">
            <a:avLst/>
          </a:prstGeom>
          <a:noFill/>
          <a:ln>
            <a:noFill/>
          </a:ln>
        </p:spPr>
      </p:pic>
      <p:pic>
        <p:nvPicPr>
          <p:cNvPr id="36" name="Google Shape;36;p12"/>
          <p:cNvPicPr preferRelativeResize="0"/>
          <p:nvPr/>
        </p:nvPicPr>
        <p:blipFill rotWithShape="1">
          <a:blip r:embed="rId4">
            <a:alphaModFix/>
          </a:blip>
          <a:srcRect b="0" l="0" r="0" t="0"/>
          <a:stretch/>
        </p:blipFill>
        <p:spPr>
          <a:xfrm>
            <a:off x="1523" y="2895600"/>
            <a:ext cx="2362200" cy="2362200"/>
          </a:xfrm>
          <a:prstGeom prst="rect">
            <a:avLst/>
          </a:prstGeom>
          <a:noFill/>
          <a:ln>
            <a:noFill/>
          </a:ln>
        </p:spPr>
      </p:pic>
      <p:pic>
        <p:nvPicPr>
          <p:cNvPr id="37" name="Google Shape;37;p12"/>
          <p:cNvPicPr preferRelativeResize="0"/>
          <p:nvPr/>
        </p:nvPicPr>
        <p:blipFill rotWithShape="1">
          <a:blip r:embed="rId5">
            <a:alphaModFix/>
          </a:blip>
          <a:srcRect b="0" l="0" r="0" t="0"/>
          <a:stretch/>
        </p:blipFill>
        <p:spPr>
          <a:xfrm>
            <a:off x="8609076" y="1676400"/>
            <a:ext cx="2819400" cy="2819400"/>
          </a:xfrm>
          <a:prstGeom prst="rect">
            <a:avLst/>
          </a:prstGeom>
          <a:noFill/>
          <a:ln>
            <a:noFill/>
          </a:ln>
        </p:spPr>
      </p:pic>
      <p:pic>
        <p:nvPicPr>
          <p:cNvPr id="38" name="Google Shape;38;p12"/>
          <p:cNvPicPr preferRelativeResize="0"/>
          <p:nvPr/>
        </p:nvPicPr>
        <p:blipFill rotWithShape="1">
          <a:blip r:embed="rId6">
            <a:alphaModFix/>
          </a:blip>
          <a:srcRect b="0" l="0" r="0" t="0"/>
          <a:stretch/>
        </p:blipFill>
        <p:spPr>
          <a:xfrm>
            <a:off x="7999476" y="0"/>
            <a:ext cx="1600200" cy="1597152"/>
          </a:xfrm>
          <a:prstGeom prst="rect">
            <a:avLst/>
          </a:prstGeom>
          <a:noFill/>
          <a:ln>
            <a:noFill/>
          </a:ln>
        </p:spPr>
      </p:pic>
      <p:pic>
        <p:nvPicPr>
          <p:cNvPr id="39" name="Google Shape;39;p12"/>
          <p:cNvPicPr preferRelativeResize="0"/>
          <p:nvPr/>
        </p:nvPicPr>
        <p:blipFill rotWithShape="1">
          <a:blip r:embed="rId7">
            <a:alphaModFix/>
          </a:blip>
          <a:srcRect b="0" l="0" r="0" t="0"/>
          <a:stretch/>
        </p:blipFill>
        <p:spPr>
          <a:xfrm>
            <a:off x="8609076" y="5873496"/>
            <a:ext cx="990600" cy="984501"/>
          </a:xfrm>
          <a:prstGeom prst="rect">
            <a:avLst/>
          </a:prstGeom>
          <a:noFill/>
          <a:ln>
            <a:noFill/>
          </a:ln>
        </p:spPr>
      </p:pic>
      <p:sp>
        <p:nvSpPr>
          <p:cNvPr id="40" name="Google Shape;40;p12"/>
          <p:cNvSpPr/>
          <p:nvPr/>
        </p:nvSpPr>
        <p:spPr>
          <a:xfrm>
            <a:off x="5695188" y="402335"/>
            <a:ext cx="6073140" cy="6053455"/>
          </a:xfrm>
          <a:custGeom>
            <a:rect b="b" l="l" r="r" t="t"/>
            <a:pathLst>
              <a:path extrusionOk="0" h="6053455" w="6073140">
                <a:moveTo>
                  <a:pt x="6073140" y="0"/>
                </a:moveTo>
                <a:lnTo>
                  <a:pt x="1254252" y="0"/>
                </a:lnTo>
                <a:lnTo>
                  <a:pt x="477012" y="0"/>
                </a:lnTo>
                <a:lnTo>
                  <a:pt x="1143" y="0"/>
                </a:lnTo>
                <a:lnTo>
                  <a:pt x="24511" y="137414"/>
                </a:lnTo>
                <a:lnTo>
                  <a:pt x="46736" y="274193"/>
                </a:lnTo>
                <a:lnTo>
                  <a:pt x="68453" y="411607"/>
                </a:lnTo>
                <a:lnTo>
                  <a:pt x="87122" y="549656"/>
                </a:lnTo>
                <a:lnTo>
                  <a:pt x="106045" y="687070"/>
                </a:lnTo>
                <a:lnTo>
                  <a:pt x="123571" y="825119"/>
                </a:lnTo>
                <a:lnTo>
                  <a:pt x="138557" y="961263"/>
                </a:lnTo>
                <a:lnTo>
                  <a:pt x="152908" y="1099312"/>
                </a:lnTo>
                <a:lnTo>
                  <a:pt x="165862" y="1236726"/>
                </a:lnTo>
                <a:lnTo>
                  <a:pt x="188468" y="1508506"/>
                </a:lnTo>
                <a:lnTo>
                  <a:pt x="197866" y="1643507"/>
                </a:lnTo>
                <a:lnTo>
                  <a:pt x="205232" y="1778508"/>
                </a:lnTo>
                <a:lnTo>
                  <a:pt x="212852" y="1912874"/>
                </a:lnTo>
                <a:lnTo>
                  <a:pt x="219329" y="2045970"/>
                </a:lnTo>
                <a:lnTo>
                  <a:pt x="223901" y="2178050"/>
                </a:lnTo>
                <a:lnTo>
                  <a:pt x="231521" y="2440686"/>
                </a:lnTo>
                <a:lnTo>
                  <a:pt x="235204" y="2698623"/>
                </a:lnTo>
                <a:lnTo>
                  <a:pt x="236093" y="2825750"/>
                </a:lnTo>
                <a:lnTo>
                  <a:pt x="235204" y="2951607"/>
                </a:lnTo>
                <a:lnTo>
                  <a:pt x="235204" y="3076321"/>
                </a:lnTo>
                <a:lnTo>
                  <a:pt x="233299" y="3199765"/>
                </a:lnTo>
                <a:lnTo>
                  <a:pt x="227838" y="3440684"/>
                </a:lnTo>
                <a:lnTo>
                  <a:pt x="224790" y="3558159"/>
                </a:lnTo>
                <a:lnTo>
                  <a:pt x="220218" y="3674999"/>
                </a:lnTo>
                <a:lnTo>
                  <a:pt x="215392" y="3789934"/>
                </a:lnTo>
                <a:lnTo>
                  <a:pt x="211074" y="3902583"/>
                </a:lnTo>
                <a:lnTo>
                  <a:pt x="198628" y="4122293"/>
                </a:lnTo>
                <a:lnTo>
                  <a:pt x="185420" y="4332986"/>
                </a:lnTo>
                <a:lnTo>
                  <a:pt x="171704" y="4535170"/>
                </a:lnTo>
                <a:lnTo>
                  <a:pt x="156464" y="4726432"/>
                </a:lnTo>
                <a:lnTo>
                  <a:pt x="140589" y="4909312"/>
                </a:lnTo>
                <a:lnTo>
                  <a:pt x="123571" y="5078730"/>
                </a:lnTo>
                <a:lnTo>
                  <a:pt x="106807" y="5237950"/>
                </a:lnTo>
                <a:lnTo>
                  <a:pt x="90043" y="5384431"/>
                </a:lnTo>
                <a:lnTo>
                  <a:pt x="74168" y="5518823"/>
                </a:lnTo>
                <a:lnTo>
                  <a:pt x="59055" y="5638063"/>
                </a:lnTo>
                <a:lnTo>
                  <a:pt x="32893" y="5836615"/>
                </a:lnTo>
                <a:lnTo>
                  <a:pt x="21590" y="5912891"/>
                </a:lnTo>
                <a:lnTo>
                  <a:pt x="0" y="6053328"/>
                </a:lnTo>
                <a:lnTo>
                  <a:pt x="477012" y="6053328"/>
                </a:lnTo>
                <a:lnTo>
                  <a:pt x="1249553" y="6053328"/>
                </a:lnTo>
                <a:lnTo>
                  <a:pt x="6073140" y="6053328"/>
                </a:lnTo>
                <a:lnTo>
                  <a:pt x="6073140" y="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1" name="Google Shape;41;p12"/>
          <p:cNvSpPr/>
          <p:nvPr/>
        </p:nvSpPr>
        <p:spPr>
          <a:xfrm>
            <a:off x="5500496" y="398272"/>
            <a:ext cx="511809" cy="3298825"/>
          </a:xfrm>
          <a:custGeom>
            <a:rect b="b" l="l" r="r" t="t"/>
            <a:pathLst>
              <a:path extrusionOk="0" h="3298825" w="511810">
                <a:moveTo>
                  <a:pt x="440689" y="0"/>
                </a:moveTo>
                <a:lnTo>
                  <a:pt x="0" y="21716"/>
                </a:lnTo>
                <a:lnTo>
                  <a:pt x="25780" y="129793"/>
                </a:lnTo>
                <a:lnTo>
                  <a:pt x="50926" y="237998"/>
                </a:lnTo>
                <a:lnTo>
                  <a:pt x="75564" y="346328"/>
                </a:lnTo>
                <a:lnTo>
                  <a:pt x="120523" y="563752"/>
                </a:lnTo>
                <a:lnTo>
                  <a:pt x="142239" y="672591"/>
                </a:lnTo>
                <a:lnTo>
                  <a:pt x="161925" y="780161"/>
                </a:lnTo>
                <a:lnTo>
                  <a:pt x="181101" y="889888"/>
                </a:lnTo>
                <a:lnTo>
                  <a:pt x="199516" y="998601"/>
                </a:lnTo>
                <a:lnTo>
                  <a:pt x="216280" y="1105535"/>
                </a:lnTo>
                <a:lnTo>
                  <a:pt x="233299" y="1214374"/>
                </a:lnTo>
                <a:lnTo>
                  <a:pt x="248919" y="1321307"/>
                </a:lnTo>
                <a:lnTo>
                  <a:pt x="277113" y="1535556"/>
                </a:lnTo>
                <a:lnTo>
                  <a:pt x="290449" y="1641348"/>
                </a:lnTo>
                <a:lnTo>
                  <a:pt x="302387" y="1745995"/>
                </a:lnTo>
                <a:lnTo>
                  <a:pt x="313563" y="1851405"/>
                </a:lnTo>
                <a:lnTo>
                  <a:pt x="324738" y="1955418"/>
                </a:lnTo>
                <a:lnTo>
                  <a:pt x="334390" y="2058289"/>
                </a:lnTo>
                <a:lnTo>
                  <a:pt x="344169" y="2160778"/>
                </a:lnTo>
                <a:lnTo>
                  <a:pt x="352932" y="2262251"/>
                </a:lnTo>
                <a:lnTo>
                  <a:pt x="360552" y="2362962"/>
                </a:lnTo>
                <a:lnTo>
                  <a:pt x="368553" y="2462276"/>
                </a:lnTo>
                <a:lnTo>
                  <a:pt x="375030" y="2560701"/>
                </a:lnTo>
                <a:lnTo>
                  <a:pt x="386588" y="2753487"/>
                </a:lnTo>
                <a:lnTo>
                  <a:pt x="392049" y="2847340"/>
                </a:lnTo>
                <a:lnTo>
                  <a:pt x="396239" y="2940685"/>
                </a:lnTo>
                <a:lnTo>
                  <a:pt x="400176" y="3032760"/>
                </a:lnTo>
                <a:lnTo>
                  <a:pt x="404113" y="3122803"/>
                </a:lnTo>
                <a:lnTo>
                  <a:pt x="409448" y="3298825"/>
                </a:lnTo>
                <a:lnTo>
                  <a:pt x="474090" y="3265424"/>
                </a:lnTo>
                <a:lnTo>
                  <a:pt x="477321" y="3238552"/>
                </a:lnTo>
                <a:lnTo>
                  <a:pt x="483308" y="3179056"/>
                </a:lnTo>
                <a:lnTo>
                  <a:pt x="488677" y="3112267"/>
                </a:lnTo>
                <a:lnTo>
                  <a:pt x="493444" y="3038637"/>
                </a:lnTo>
                <a:lnTo>
                  <a:pt x="495606" y="2999399"/>
                </a:lnTo>
                <a:lnTo>
                  <a:pt x="497623" y="2958620"/>
                </a:lnTo>
                <a:lnTo>
                  <a:pt x="499497" y="2916357"/>
                </a:lnTo>
                <a:lnTo>
                  <a:pt x="501230" y="2872667"/>
                </a:lnTo>
                <a:lnTo>
                  <a:pt x="502823" y="2827607"/>
                </a:lnTo>
                <a:lnTo>
                  <a:pt x="504279" y="2781233"/>
                </a:lnTo>
                <a:lnTo>
                  <a:pt x="505599" y="2733601"/>
                </a:lnTo>
                <a:lnTo>
                  <a:pt x="506786" y="2684769"/>
                </a:lnTo>
                <a:lnTo>
                  <a:pt x="507841" y="2634793"/>
                </a:lnTo>
                <a:lnTo>
                  <a:pt x="508766" y="2583729"/>
                </a:lnTo>
                <a:lnTo>
                  <a:pt x="509563" y="2531635"/>
                </a:lnTo>
                <a:lnTo>
                  <a:pt x="510234" y="2478566"/>
                </a:lnTo>
                <a:lnTo>
                  <a:pt x="510781" y="2424580"/>
                </a:lnTo>
                <a:lnTo>
                  <a:pt x="511206" y="2369732"/>
                </a:lnTo>
                <a:lnTo>
                  <a:pt x="511510" y="2314080"/>
                </a:lnTo>
                <a:lnTo>
                  <a:pt x="511681" y="2262251"/>
                </a:lnTo>
                <a:lnTo>
                  <a:pt x="511719" y="2142864"/>
                </a:lnTo>
                <a:lnTo>
                  <a:pt x="511561" y="2084560"/>
                </a:lnTo>
                <a:lnTo>
                  <a:pt x="511292" y="2025735"/>
                </a:lnTo>
                <a:lnTo>
                  <a:pt x="510914" y="1966446"/>
                </a:lnTo>
                <a:lnTo>
                  <a:pt x="510428" y="1906748"/>
                </a:lnTo>
                <a:lnTo>
                  <a:pt x="509838" y="1846698"/>
                </a:lnTo>
                <a:lnTo>
                  <a:pt x="509144" y="1786354"/>
                </a:lnTo>
                <a:lnTo>
                  <a:pt x="508349" y="1725771"/>
                </a:lnTo>
                <a:lnTo>
                  <a:pt x="507454" y="1665006"/>
                </a:lnTo>
                <a:lnTo>
                  <a:pt x="506462" y="1604116"/>
                </a:lnTo>
                <a:lnTo>
                  <a:pt x="505373" y="1543158"/>
                </a:lnTo>
                <a:lnTo>
                  <a:pt x="504191" y="1482188"/>
                </a:lnTo>
                <a:lnTo>
                  <a:pt x="502917" y="1421262"/>
                </a:lnTo>
                <a:lnTo>
                  <a:pt x="501553" y="1360438"/>
                </a:lnTo>
                <a:lnTo>
                  <a:pt x="500101" y="1299771"/>
                </a:lnTo>
                <a:lnTo>
                  <a:pt x="498563" y="1239320"/>
                </a:lnTo>
                <a:lnTo>
                  <a:pt x="496940" y="1179139"/>
                </a:lnTo>
                <a:lnTo>
                  <a:pt x="495235" y="1119286"/>
                </a:lnTo>
                <a:lnTo>
                  <a:pt x="493449" y="1059817"/>
                </a:lnTo>
                <a:lnTo>
                  <a:pt x="491512" y="998601"/>
                </a:lnTo>
                <a:lnTo>
                  <a:pt x="489643" y="942259"/>
                </a:lnTo>
                <a:lnTo>
                  <a:pt x="487627" y="884282"/>
                </a:lnTo>
                <a:lnTo>
                  <a:pt x="485538" y="826917"/>
                </a:lnTo>
                <a:lnTo>
                  <a:pt x="483377" y="770219"/>
                </a:lnTo>
                <a:lnTo>
                  <a:pt x="481148" y="714245"/>
                </a:lnTo>
                <a:lnTo>
                  <a:pt x="478851" y="659051"/>
                </a:lnTo>
                <a:lnTo>
                  <a:pt x="476489" y="604695"/>
                </a:lnTo>
                <a:lnTo>
                  <a:pt x="474063" y="551232"/>
                </a:lnTo>
                <a:lnTo>
                  <a:pt x="471576" y="498720"/>
                </a:lnTo>
                <a:lnTo>
                  <a:pt x="469029" y="447214"/>
                </a:lnTo>
                <a:lnTo>
                  <a:pt x="466424" y="396773"/>
                </a:lnTo>
                <a:lnTo>
                  <a:pt x="463700" y="346328"/>
                </a:lnTo>
                <a:lnTo>
                  <a:pt x="461048" y="299306"/>
                </a:lnTo>
                <a:lnTo>
                  <a:pt x="458281" y="252395"/>
                </a:lnTo>
                <a:lnTo>
                  <a:pt x="455464" y="206774"/>
                </a:lnTo>
                <a:lnTo>
                  <a:pt x="452598" y="162499"/>
                </a:lnTo>
                <a:lnTo>
                  <a:pt x="449686" y="119628"/>
                </a:lnTo>
                <a:lnTo>
                  <a:pt x="446729" y="78217"/>
                </a:lnTo>
                <a:lnTo>
                  <a:pt x="443730" y="38321"/>
                </a:lnTo>
                <a:lnTo>
                  <a:pt x="440689" y="0"/>
                </a:lnTo>
                <a:close/>
              </a:path>
            </a:pathLst>
          </a:custGeom>
          <a:solidFill>
            <a:srgbClr val="FFFFFF">
              <a:alpha val="19607"/>
            </a:srgbClr>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2" name="Google Shape;42;p12"/>
          <p:cNvSpPr/>
          <p:nvPr/>
        </p:nvSpPr>
        <p:spPr>
          <a:xfrm>
            <a:off x="0" y="1269"/>
            <a:ext cx="12192000" cy="6856730"/>
          </a:xfrm>
          <a:custGeom>
            <a:rect b="b" l="l" r="r" t="t"/>
            <a:pathLst>
              <a:path extrusionOk="0" h="6856730" w="12192000">
                <a:moveTo>
                  <a:pt x="12192000" y="0"/>
                </a:moveTo>
                <a:lnTo>
                  <a:pt x="0" y="0"/>
                </a:lnTo>
                <a:lnTo>
                  <a:pt x="0" y="469900"/>
                </a:lnTo>
                <a:lnTo>
                  <a:pt x="0" y="6380480"/>
                </a:lnTo>
                <a:lnTo>
                  <a:pt x="0" y="6856730"/>
                </a:lnTo>
                <a:lnTo>
                  <a:pt x="12192000" y="6856730"/>
                </a:lnTo>
                <a:lnTo>
                  <a:pt x="12192000" y="6380480"/>
                </a:lnTo>
                <a:lnTo>
                  <a:pt x="12192000" y="470154"/>
                </a:lnTo>
                <a:lnTo>
                  <a:pt x="11709273" y="470154"/>
                </a:lnTo>
                <a:lnTo>
                  <a:pt x="11709273" y="6380480"/>
                </a:lnTo>
                <a:lnTo>
                  <a:pt x="476377" y="6380480"/>
                </a:lnTo>
                <a:lnTo>
                  <a:pt x="476377" y="469900"/>
                </a:lnTo>
                <a:lnTo>
                  <a:pt x="12192000" y="469900"/>
                </a:lnTo>
                <a:lnTo>
                  <a:pt x="12192000" y="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43" name="Google Shape;43;p12"/>
          <p:cNvPicPr preferRelativeResize="0"/>
          <p:nvPr/>
        </p:nvPicPr>
        <p:blipFill rotWithShape="1">
          <a:blip r:embed="rId8">
            <a:alphaModFix/>
          </a:blip>
          <a:srcRect b="0" l="0" r="0" t="0"/>
          <a:stretch/>
        </p:blipFill>
        <p:spPr>
          <a:xfrm>
            <a:off x="10398252" y="0"/>
            <a:ext cx="760488" cy="1203960"/>
          </a:xfrm>
          <a:prstGeom prst="rect">
            <a:avLst/>
          </a:prstGeom>
          <a:noFill/>
          <a:ln>
            <a:noFill/>
          </a:ln>
        </p:spPr>
      </p:pic>
      <p:pic>
        <p:nvPicPr>
          <p:cNvPr id="44" name="Google Shape;44;p12"/>
          <p:cNvPicPr preferRelativeResize="0"/>
          <p:nvPr/>
        </p:nvPicPr>
        <p:blipFill rotWithShape="1">
          <a:blip r:embed="rId9">
            <a:alphaModFix/>
          </a:blip>
          <a:srcRect b="0" l="0" r="0" t="0"/>
          <a:stretch/>
        </p:blipFill>
        <p:spPr>
          <a:xfrm>
            <a:off x="6059423" y="478536"/>
            <a:ext cx="5582411" cy="5908548"/>
          </a:xfrm>
          <a:prstGeom prst="rect">
            <a:avLst/>
          </a:prstGeom>
          <a:noFill/>
          <a:ln>
            <a:noFill/>
          </a:ln>
        </p:spPr>
      </p:pic>
      <p:pic>
        <p:nvPicPr>
          <p:cNvPr id="45" name="Google Shape;45;p12"/>
          <p:cNvPicPr preferRelativeResize="0"/>
          <p:nvPr/>
        </p:nvPicPr>
        <p:blipFill rotWithShape="1">
          <a:blip r:embed="rId8">
            <a:alphaModFix/>
          </a:blip>
          <a:srcRect b="0" l="0" r="0" t="0"/>
          <a:stretch/>
        </p:blipFill>
        <p:spPr>
          <a:xfrm>
            <a:off x="10398252" y="0"/>
            <a:ext cx="760488" cy="1203960"/>
          </a:xfrm>
          <a:prstGeom prst="rect">
            <a:avLst/>
          </a:prstGeom>
          <a:noFill/>
          <a:ln>
            <a:noFill/>
          </a:ln>
        </p:spPr>
      </p:pic>
      <p:sp>
        <p:nvSpPr>
          <p:cNvPr id="46" name="Google Shape;46;p12"/>
          <p:cNvSpPr/>
          <p:nvPr/>
        </p:nvSpPr>
        <p:spPr>
          <a:xfrm>
            <a:off x="10437876" y="0"/>
            <a:ext cx="685800" cy="1143000"/>
          </a:xfrm>
          <a:custGeom>
            <a:rect b="b" l="l" r="r" t="t"/>
            <a:pathLst>
              <a:path extrusionOk="0" h="1143000" w="685800">
                <a:moveTo>
                  <a:pt x="685800" y="0"/>
                </a:moveTo>
                <a:lnTo>
                  <a:pt x="0" y="0"/>
                </a:lnTo>
                <a:lnTo>
                  <a:pt x="0" y="1143000"/>
                </a:lnTo>
                <a:lnTo>
                  <a:pt x="685800" y="1143000"/>
                </a:lnTo>
                <a:lnTo>
                  <a:pt x="685800" y="0"/>
                </a:lnTo>
                <a:close/>
              </a:path>
            </a:pathLst>
          </a:custGeom>
          <a:solidFill>
            <a:srgbClr val="ACD33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7" name="Google Shape;47;p12"/>
          <p:cNvSpPr txBox="1"/>
          <p:nvPr>
            <p:ph type="title"/>
          </p:nvPr>
        </p:nvSpPr>
        <p:spPr>
          <a:xfrm>
            <a:off x="3958082" y="3659885"/>
            <a:ext cx="4275835" cy="9398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0" i="0" sz="6000" u="sng">
                <a:solidFill>
                  <a:srgbClr val="006FC0"/>
                </a:solidFill>
                <a:latin typeface="Verdana"/>
                <a:ea typeface="Verdana"/>
                <a:cs typeface="Verdana"/>
                <a:sym typeface="Verdan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12"/>
          <p:cNvSpPr txBox="1"/>
          <p:nvPr>
            <p:ph idx="1" type="body"/>
          </p:nvPr>
        </p:nvSpPr>
        <p:spPr>
          <a:xfrm>
            <a:off x="609600" y="1577340"/>
            <a:ext cx="10972800" cy="4526280"/>
          </a:xfrm>
          <a:prstGeom prst="rect">
            <a:avLst/>
          </a:prstGeom>
          <a:noFill/>
          <a:ln>
            <a:noFill/>
          </a:ln>
        </p:spPr>
        <p:txBody>
          <a:bodyPr anchorCtr="0" anchor="t" bIns="0" lIns="0" spcFirstLastPara="1" rIns="0" wrap="square" tIns="0">
            <a:sp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9" name="Google Shape;49;p12"/>
          <p:cNvSpPr txBox="1"/>
          <p:nvPr>
            <p:ph idx="11" type="ftr"/>
          </p:nvPr>
        </p:nvSpPr>
        <p:spPr>
          <a:xfrm>
            <a:off x="4145280" y="6377940"/>
            <a:ext cx="3901440" cy="34290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12"/>
          <p:cNvSpPr txBox="1"/>
          <p:nvPr>
            <p:ph idx="10" type="dt"/>
          </p:nvPr>
        </p:nvSpPr>
        <p:spPr>
          <a:xfrm>
            <a:off x="609600" y="6377940"/>
            <a:ext cx="2804160" cy="3429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2"/>
          <p:cNvSpPr txBox="1"/>
          <p:nvPr>
            <p:ph idx="12" type="sldNum"/>
          </p:nvPr>
        </p:nvSpPr>
        <p:spPr>
          <a:xfrm>
            <a:off x="8778240" y="6377940"/>
            <a:ext cx="2804160" cy="342900"/>
          </a:xfrm>
          <a:prstGeom prst="rect">
            <a:avLst/>
          </a:prstGeom>
          <a:noFill/>
          <a:ln>
            <a:noFill/>
          </a:ln>
        </p:spPr>
        <p:txBody>
          <a:bodyPr anchorCtr="0" anchor="t" bIns="0" lIns="0" spcFirstLastPara="1" rIns="0" wrap="square" tIns="0">
            <a:sp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pic>
        <p:nvPicPr>
          <p:cNvPr id="52" name="Google Shape;52;p12"/>
          <p:cNvPicPr preferRelativeResize="0"/>
          <p:nvPr/>
        </p:nvPicPr>
        <p:blipFill rotWithShape="1">
          <a:blip r:embed="rId10">
            <a:alphaModFix/>
          </a:blip>
          <a:srcRect b="0" l="0" r="0" t="0"/>
          <a:stretch/>
        </p:blipFill>
        <p:spPr>
          <a:xfrm>
            <a:off x="0" y="0"/>
            <a:ext cx="12192000" cy="68580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53" name="Shape 53"/>
        <p:cNvGrpSpPr/>
        <p:nvPr/>
      </p:nvGrpSpPr>
      <p:grpSpPr>
        <a:xfrm>
          <a:off x="0" y="0"/>
          <a:ext cx="0" cy="0"/>
          <a:chOff x="0" y="0"/>
          <a:chExt cx="0" cy="0"/>
        </a:xfrm>
      </p:grpSpPr>
      <p:sp>
        <p:nvSpPr>
          <p:cNvPr id="54" name="Google Shape;54;p13"/>
          <p:cNvSpPr txBox="1"/>
          <p:nvPr>
            <p:ph type="ctrTitle"/>
          </p:nvPr>
        </p:nvSpPr>
        <p:spPr>
          <a:xfrm>
            <a:off x="914400" y="2125980"/>
            <a:ext cx="10363200" cy="144018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13"/>
          <p:cNvSpPr txBox="1"/>
          <p:nvPr>
            <p:ph idx="1" type="subTitle"/>
          </p:nvPr>
        </p:nvSpPr>
        <p:spPr>
          <a:xfrm>
            <a:off x="1828800" y="3840480"/>
            <a:ext cx="8534400" cy="17145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3"/>
          <p:cNvSpPr txBox="1"/>
          <p:nvPr>
            <p:ph idx="11" type="ftr"/>
          </p:nvPr>
        </p:nvSpPr>
        <p:spPr>
          <a:xfrm>
            <a:off x="4145280" y="6377940"/>
            <a:ext cx="3901440" cy="34290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3"/>
          <p:cNvSpPr txBox="1"/>
          <p:nvPr>
            <p:ph idx="10" type="dt"/>
          </p:nvPr>
        </p:nvSpPr>
        <p:spPr>
          <a:xfrm>
            <a:off x="609600" y="6377940"/>
            <a:ext cx="2804160" cy="3429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3"/>
          <p:cNvSpPr txBox="1"/>
          <p:nvPr>
            <p:ph idx="12" type="sldNum"/>
          </p:nvPr>
        </p:nvSpPr>
        <p:spPr>
          <a:xfrm>
            <a:off x="8778240" y="6377940"/>
            <a:ext cx="2804160" cy="342900"/>
          </a:xfrm>
          <a:prstGeom prst="rect">
            <a:avLst/>
          </a:prstGeom>
          <a:noFill/>
          <a:ln>
            <a:noFill/>
          </a:ln>
        </p:spPr>
        <p:txBody>
          <a:bodyPr anchorCtr="0" anchor="t" bIns="0" lIns="0" spcFirstLastPara="1" rIns="0" wrap="square" tIns="0">
            <a:sp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59" name="Shape 59"/>
        <p:cNvGrpSpPr/>
        <p:nvPr/>
      </p:nvGrpSpPr>
      <p:grpSpPr>
        <a:xfrm>
          <a:off x="0" y="0"/>
          <a:ext cx="0" cy="0"/>
          <a:chOff x="0" y="0"/>
          <a:chExt cx="0" cy="0"/>
        </a:xfrm>
      </p:grpSpPr>
      <p:sp>
        <p:nvSpPr>
          <p:cNvPr id="60" name="Google Shape;60;p14"/>
          <p:cNvSpPr txBox="1"/>
          <p:nvPr>
            <p:ph type="title"/>
          </p:nvPr>
        </p:nvSpPr>
        <p:spPr>
          <a:xfrm>
            <a:off x="3958082" y="3659885"/>
            <a:ext cx="4275835" cy="9398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0" i="0" sz="6000" u="sng">
                <a:solidFill>
                  <a:srgbClr val="006FC0"/>
                </a:solidFill>
                <a:latin typeface="Verdana"/>
                <a:ea typeface="Verdana"/>
                <a:cs typeface="Verdana"/>
                <a:sym typeface="Verdan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1" name="Google Shape;61;p14"/>
          <p:cNvSpPr txBox="1"/>
          <p:nvPr>
            <p:ph idx="1" type="body"/>
          </p:nvPr>
        </p:nvSpPr>
        <p:spPr>
          <a:xfrm>
            <a:off x="609600" y="1577340"/>
            <a:ext cx="5303520" cy="4526280"/>
          </a:xfrm>
          <a:prstGeom prst="rect">
            <a:avLst/>
          </a:prstGeom>
          <a:noFill/>
          <a:ln>
            <a:noFill/>
          </a:ln>
        </p:spPr>
        <p:txBody>
          <a:bodyPr anchorCtr="0" anchor="t" bIns="0" lIns="0" spcFirstLastPara="1" rIns="0" wrap="square" tIns="0">
            <a:sp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62" name="Google Shape;62;p14"/>
          <p:cNvSpPr txBox="1"/>
          <p:nvPr>
            <p:ph idx="2" type="body"/>
          </p:nvPr>
        </p:nvSpPr>
        <p:spPr>
          <a:xfrm>
            <a:off x="6278880" y="1577340"/>
            <a:ext cx="5303520" cy="4526280"/>
          </a:xfrm>
          <a:prstGeom prst="rect">
            <a:avLst/>
          </a:prstGeom>
          <a:noFill/>
          <a:ln>
            <a:noFill/>
          </a:ln>
        </p:spPr>
        <p:txBody>
          <a:bodyPr anchorCtr="0" anchor="t" bIns="0" lIns="0" spcFirstLastPara="1" rIns="0" wrap="square" tIns="0">
            <a:sp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63" name="Google Shape;63;p14"/>
          <p:cNvSpPr txBox="1"/>
          <p:nvPr>
            <p:ph idx="11" type="ftr"/>
          </p:nvPr>
        </p:nvSpPr>
        <p:spPr>
          <a:xfrm>
            <a:off x="4145280" y="6377940"/>
            <a:ext cx="3901440" cy="34290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4"/>
          <p:cNvSpPr txBox="1"/>
          <p:nvPr>
            <p:ph idx="10" type="dt"/>
          </p:nvPr>
        </p:nvSpPr>
        <p:spPr>
          <a:xfrm>
            <a:off x="609600" y="6377940"/>
            <a:ext cx="2804160" cy="3429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4"/>
          <p:cNvSpPr txBox="1"/>
          <p:nvPr>
            <p:ph idx="12" type="sldNum"/>
          </p:nvPr>
        </p:nvSpPr>
        <p:spPr>
          <a:xfrm>
            <a:off x="8778240" y="6377940"/>
            <a:ext cx="2804160" cy="342900"/>
          </a:xfrm>
          <a:prstGeom prst="rect">
            <a:avLst/>
          </a:prstGeom>
          <a:noFill/>
          <a:ln>
            <a:noFill/>
          </a:ln>
        </p:spPr>
        <p:txBody>
          <a:bodyPr anchorCtr="0" anchor="t" bIns="0" lIns="0" spcFirstLastPara="1" rIns="0" wrap="square" tIns="0">
            <a:sp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4.xml"/><Relationship Id="rId10" Type="http://schemas.openxmlformats.org/officeDocument/2006/relationships/slideLayout" Target="../slideLayouts/slideLayout3.xml"/><Relationship Id="rId13" Type="http://schemas.openxmlformats.org/officeDocument/2006/relationships/theme" Target="../theme/theme2.xml"/><Relationship Id="rId12" Type="http://schemas.openxmlformats.org/officeDocument/2006/relationships/slideLayout" Target="../slideLayouts/slideLayout5.xml"/><Relationship Id="rId1" Type="http://schemas.openxmlformats.org/officeDocument/2006/relationships/image" Target="../media/image16.jpg"/><Relationship Id="rId2" Type="http://schemas.openxmlformats.org/officeDocument/2006/relationships/image" Target="../media/image12.png"/><Relationship Id="rId3"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slideLayout" Target="../slideLayouts/slideLayout2.xml"/><Relationship Id="rId5" Type="http://schemas.openxmlformats.org/officeDocument/2006/relationships/image" Target="../media/image18.png"/><Relationship Id="rId6" Type="http://schemas.openxmlformats.org/officeDocument/2006/relationships/image" Target="../media/image14.png"/><Relationship Id="rId7" Type="http://schemas.openxmlformats.org/officeDocument/2006/relationships/image" Target="../media/image17.jpg"/><Relationship Id="rId8"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pic>
        <p:nvPicPr>
          <p:cNvPr id="6" name="Google Shape;6;p9"/>
          <p:cNvPicPr preferRelativeResize="0"/>
          <p:nvPr/>
        </p:nvPicPr>
        <p:blipFill rotWithShape="1">
          <a:blip r:embed="rId1">
            <a:alphaModFix/>
          </a:blip>
          <a:srcRect b="0" l="0" r="0" t="0"/>
          <a:stretch/>
        </p:blipFill>
        <p:spPr>
          <a:xfrm>
            <a:off x="0" y="0"/>
            <a:ext cx="12192000" cy="6857999"/>
          </a:xfrm>
          <a:prstGeom prst="rect">
            <a:avLst/>
          </a:prstGeom>
          <a:noFill/>
          <a:ln>
            <a:noFill/>
          </a:ln>
        </p:spPr>
      </p:pic>
      <p:pic>
        <p:nvPicPr>
          <p:cNvPr id="7" name="Google Shape;7;p9"/>
          <p:cNvPicPr preferRelativeResize="0"/>
          <p:nvPr/>
        </p:nvPicPr>
        <p:blipFill rotWithShape="1">
          <a:blip r:embed="rId2">
            <a:alphaModFix/>
          </a:blip>
          <a:srcRect b="0" l="0" r="0" t="0"/>
          <a:stretch/>
        </p:blipFill>
        <p:spPr>
          <a:xfrm>
            <a:off x="3047" y="2667000"/>
            <a:ext cx="4191000" cy="4191000"/>
          </a:xfrm>
          <a:prstGeom prst="rect">
            <a:avLst/>
          </a:prstGeom>
          <a:noFill/>
          <a:ln>
            <a:noFill/>
          </a:ln>
        </p:spPr>
      </p:pic>
      <p:pic>
        <p:nvPicPr>
          <p:cNvPr id="8" name="Google Shape;8;p9"/>
          <p:cNvPicPr preferRelativeResize="0"/>
          <p:nvPr/>
        </p:nvPicPr>
        <p:blipFill rotWithShape="1">
          <a:blip r:embed="rId3">
            <a:alphaModFix/>
          </a:blip>
          <a:srcRect b="0" l="0" r="0" t="0"/>
          <a:stretch/>
        </p:blipFill>
        <p:spPr>
          <a:xfrm>
            <a:off x="1523" y="2895600"/>
            <a:ext cx="2362200" cy="2362200"/>
          </a:xfrm>
          <a:prstGeom prst="rect">
            <a:avLst/>
          </a:prstGeom>
          <a:noFill/>
          <a:ln>
            <a:noFill/>
          </a:ln>
        </p:spPr>
      </p:pic>
      <p:pic>
        <p:nvPicPr>
          <p:cNvPr id="9" name="Google Shape;9;p9"/>
          <p:cNvPicPr preferRelativeResize="0"/>
          <p:nvPr/>
        </p:nvPicPr>
        <p:blipFill rotWithShape="1">
          <a:blip r:embed="rId4">
            <a:alphaModFix/>
          </a:blip>
          <a:srcRect b="0" l="0" r="0" t="0"/>
          <a:stretch/>
        </p:blipFill>
        <p:spPr>
          <a:xfrm>
            <a:off x="8609076" y="1676400"/>
            <a:ext cx="2819400" cy="2819400"/>
          </a:xfrm>
          <a:prstGeom prst="rect">
            <a:avLst/>
          </a:prstGeom>
          <a:noFill/>
          <a:ln>
            <a:noFill/>
          </a:ln>
        </p:spPr>
      </p:pic>
      <p:pic>
        <p:nvPicPr>
          <p:cNvPr id="10" name="Google Shape;10;p9"/>
          <p:cNvPicPr preferRelativeResize="0"/>
          <p:nvPr/>
        </p:nvPicPr>
        <p:blipFill rotWithShape="1">
          <a:blip r:embed="rId5">
            <a:alphaModFix/>
          </a:blip>
          <a:srcRect b="0" l="0" r="0" t="0"/>
          <a:stretch/>
        </p:blipFill>
        <p:spPr>
          <a:xfrm>
            <a:off x="7999476" y="0"/>
            <a:ext cx="1600200" cy="1597152"/>
          </a:xfrm>
          <a:prstGeom prst="rect">
            <a:avLst/>
          </a:prstGeom>
          <a:noFill/>
          <a:ln>
            <a:noFill/>
          </a:ln>
        </p:spPr>
      </p:pic>
      <p:pic>
        <p:nvPicPr>
          <p:cNvPr id="11" name="Google Shape;11;p9"/>
          <p:cNvPicPr preferRelativeResize="0"/>
          <p:nvPr/>
        </p:nvPicPr>
        <p:blipFill rotWithShape="1">
          <a:blip r:embed="rId6">
            <a:alphaModFix/>
          </a:blip>
          <a:srcRect b="0" l="0" r="0" t="0"/>
          <a:stretch/>
        </p:blipFill>
        <p:spPr>
          <a:xfrm>
            <a:off x="8609076" y="5873496"/>
            <a:ext cx="990600" cy="984501"/>
          </a:xfrm>
          <a:prstGeom prst="rect">
            <a:avLst/>
          </a:prstGeom>
          <a:noFill/>
          <a:ln>
            <a:noFill/>
          </a:ln>
        </p:spPr>
      </p:pic>
      <p:sp>
        <p:nvSpPr>
          <p:cNvPr id="12" name="Google Shape;12;p9"/>
          <p:cNvSpPr txBox="1"/>
          <p:nvPr>
            <p:ph type="title"/>
          </p:nvPr>
        </p:nvSpPr>
        <p:spPr>
          <a:xfrm>
            <a:off x="3958082" y="3659885"/>
            <a:ext cx="4275835" cy="939800"/>
          </a:xfrm>
          <a:prstGeom prst="rect">
            <a:avLst/>
          </a:prstGeom>
          <a:noFill/>
          <a:ln>
            <a:noFill/>
          </a:ln>
        </p:spPr>
        <p:txBody>
          <a:bodyPr anchorCtr="0" anchor="t" bIns="0" lIns="0" spcFirstLastPara="1" rIns="0" wrap="square" tIns="0">
            <a:spAutoFit/>
          </a:bodyPr>
          <a:lstStyle>
            <a:lvl1pPr lvl="0" marR="0" rtl="0" algn="l">
              <a:spcBef>
                <a:spcPts val="0"/>
              </a:spcBef>
              <a:spcAft>
                <a:spcPts val="0"/>
              </a:spcAft>
              <a:buSzPts val="1400"/>
              <a:buNone/>
              <a:defRPr b="0" i="0" sz="6000" u="sng" cap="none" strike="noStrike">
                <a:solidFill>
                  <a:srgbClr val="006FC0"/>
                </a:solidFill>
                <a:latin typeface="Verdana"/>
                <a:ea typeface="Verdana"/>
                <a:cs typeface="Verdana"/>
                <a:sym typeface="Verdan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Google Shape;13;p9"/>
          <p:cNvSpPr txBox="1"/>
          <p:nvPr>
            <p:ph idx="1" type="body"/>
          </p:nvPr>
        </p:nvSpPr>
        <p:spPr>
          <a:xfrm>
            <a:off x="609600" y="1577340"/>
            <a:ext cx="10972800" cy="4526280"/>
          </a:xfrm>
          <a:prstGeom prst="rect">
            <a:avLst/>
          </a:prstGeom>
          <a:noFill/>
          <a:ln>
            <a:noFill/>
          </a:ln>
        </p:spPr>
        <p:txBody>
          <a:bodyPr anchorCtr="0" anchor="t" bIns="0" lIns="0" spcFirstLastPara="1" rIns="0" wrap="square" tIns="0">
            <a:spAutoFit/>
          </a:bodyPr>
          <a:lstStyle>
            <a:lvl1pPr indent="-228600" lvl="0" marL="457200" marR="0" rtl="0" algn="l">
              <a:spcBef>
                <a:spcPts val="0"/>
              </a:spcBef>
              <a:spcAft>
                <a:spcPts val="0"/>
              </a:spcAft>
              <a:buSzPts val="1400"/>
              <a:buNone/>
              <a:defRPr b="0" i="0" sz="1800" u="none" cap="none" strike="noStrike">
                <a:latin typeface="Calibri"/>
                <a:ea typeface="Calibri"/>
                <a:cs typeface="Calibri"/>
                <a:sym typeface="Calibri"/>
              </a:defRPr>
            </a:lvl1pPr>
            <a:lvl2pPr indent="-228600" lvl="1" marL="914400" marR="0" rtl="0" algn="l">
              <a:spcBef>
                <a:spcPts val="0"/>
              </a:spcBef>
              <a:spcAft>
                <a:spcPts val="0"/>
              </a:spcAft>
              <a:buSzPts val="1400"/>
              <a:buNone/>
              <a:defRPr b="0" i="0" sz="1800" u="none" cap="none" strike="noStrike">
                <a:latin typeface="Calibri"/>
                <a:ea typeface="Calibri"/>
                <a:cs typeface="Calibri"/>
                <a:sym typeface="Calibri"/>
              </a:defRPr>
            </a:lvl2pPr>
            <a:lvl3pPr indent="-228600" lvl="2" marL="1371600" marR="0" rtl="0" algn="l">
              <a:spcBef>
                <a:spcPts val="0"/>
              </a:spcBef>
              <a:spcAft>
                <a:spcPts val="0"/>
              </a:spcAft>
              <a:buSzPts val="1400"/>
              <a:buNone/>
              <a:defRPr b="0" i="0" sz="1800" u="none" cap="none" strike="noStrike">
                <a:latin typeface="Calibri"/>
                <a:ea typeface="Calibri"/>
                <a:cs typeface="Calibri"/>
                <a:sym typeface="Calibri"/>
              </a:defRPr>
            </a:lvl3pPr>
            <a:lvl4pPr indent="-228600" lvl="3" marL="1828800" marR="0" rtl="0" algn="l">
              <a:spcBef>
                <a:spcPts val="0"/>
              </a:spcBef>
              <a:spcAft>
                <a:spcPts val="0"/>
              </a:spcAft>
              <a:buSzPts val="1400"/>
              <a:buNone/>
              <a:defRPr b="0" i="0" sz="1800" u="none" cap="none" strike="noStrike">
                <a:latin typeface="Calibri"/>
                <a:ea typeface="Calibri"/>
                <a:cs typeface="Calibri"/>
                <a:sym typeface="Calibri"/>
              </a:defRPr>
            </a:lvl4pPr>
            <a:lvl5pPr indent="-228600" lvl="4" marL="2286000" marR="0" rtl="0" algn="l">
              <a:spcBef>
                <a:spcPts val="0"/>
              </a:spcBef>
              <a:spcAft>
                <a:spcPts val="0"/>
              </a:spcAft>
              <a:buSzPts val="1400"/>
              <a:buNone/>
              <a:defRPr b="0" i="0" sz="1800" u="none" cap="none" strike="noStrike">
                <a:latin typeface="Calibri"/>
                <a:ea typeface="Calibri"/>
                <a:cs typeface="Calibri"/>
                <a:sym typeface="Calibri"/>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14" name="Google Shape;14;p9"/>
          <p:cNvSpPr txBox="1"/>
          <p:nvPr>
            <p:ph idx="11" type="ftr"/>
          </p:nvPr>
        </p:nvSpPr>
        <p:spPr>
          <a:xfrm>
            <a:off x="4145280" y="6377940"/>
            <a:ext cx="3901440" cy="342900"/>
          </a:xfrm>
          <a:prstGeom prst="rect">
            <a:avLst/>
          </a:prstGeom>
          <a:noFill/>
          <a:ln>
            <a:noFill/>
          </a:ln>
        </p:spPr>
        <p:txBody>
          <a:bodyPr anchorCtr="0" anchor="t" bIns="0" lIns="0" spcFirstLastPara="1" rIns="0" wrap="square" tIns="0">
            <a:spAutoFit/>
          </a:bodyPr>
          <a:lstStyle>
            <a:lvl1pPr lvl="0" marR="0" rtl="0" algn="ctr">
              <a:spcBef>
                <a:spcPts val="0"/>
              </a:spcBef>
              <a:spcAft>
                <a:spcPts val="0"/>
              </a:spcAft>
              <a:buSzPts val="1400"/>
              <a:buNone/>
              <a:defRPr b="0" i="0" sz="18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5" name="Google Shape;15;p9"/>
          <p:cNvSpPr txBox="1"/>
          <p:nvPr>
            <p:ph idx="10" type="dt"/>
          </p:nvPr>
        </p:nvSpPr>
        <p:spPr>
          <a:xfrm>
            <a:off x="609600" y="6377940"/>
            <a:ext cx="2804160" cy="342900"/>
          </a:xfrm>
          <a:prstGeom prst="rect">
            <a:avLst/>
          </a:prstGeom>
          <a:noFill/>
          <a:ln>
            <a:noFill/>
          </a:ln>
        </p:spPr>
        <p:txBody>
          <a:bodyPr anchorCtr="0" anchor="t" bIns="0" lIns="0" spcFirstLastPara="1" rIns="0" wrap="square" tIns="0">
            <a:spAutoFit/>
          </a:bodyPr>
          <a:lstStyle>
            <a:lvl1pPr lvl="0" marR="0" rtl="0" algn="l">
              <a:spcBef>
                <a:spcPts val="0"/>
              </a:spcBef>
              <a:spcAft>
                <a:spcPts val="0"/>
              </a:spcAft>
              <a:buSzPts val="1400"/>
              <a:buNone/>
              <a:defRPr b="0" i="0" sz="18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6" name="Google Shape;16;p9"/>
          <p:cNvSpPr txBox="1"/>
          <p:nvPr>
            <p:ph idx="12" type="sldNum"/>
          </p:nvPr>
        </p:nvSpPr>
        <p:spPr>
          <a:xfrm>
            <a:off x="8778240" y="6377940"/>
            <a:ext cx="2804160" cy="342900"/>
          </a:xfrm>
          <a:prstGeom prst="rect">
            <a:avLst/>
          </a:prstGeom>
          <a:noFill/>
          <a:ln>
            <a:noFill/>
          </a:ln>
        </p:spPr>
        <p:txBody>
          <a:bodyPr anchorCtr="0" anchor="t" bIns="0" lIns="0" spcFirstLastPara="1" rIns="0" wrap="square" tIns="0">
            <a:spAutoFit/>
          </a:bodyPr>
          <a:lstStyle>
            <a:lvl1pPr indent="0" lvl="0" marL="0" marR="0" rtl="0" algn="r">
              <a:spcBef>
                <a:spcPts val="0"/>
              </a:spcBef>
              <a:buNone/>
              <a:defRPr b="0" i="0" sz="1800" u="none" cap="none" strike="noStrike">
                <a:solidFill>
                  <a:srgbClr val="888888"/>
                </a:solidFill>
                <a:latin typeface="Calibri"/>
                <a:ea typeface="Calibri"/>
                <a:cs typeface="Calibri"/>
                <a:sym typeface="Calibri"/>
              </a:defRPr>
            </a:lvl1pPr>
            <a:lvl2pPr indent="0" lvl="1" marL="0" marR="0" rtl="0" algn="r">
              <a:spcBef>
                <a:spcPts val="0"/>
              </a:spcBef>
              <a:buNone/>
              <a:defRPr b="0" i="0" sz="1800" u="none" cap="none" strike="noStrike">
                <a:solidFill>
                  <a:srgbClr val="888888"/>
                </a:solidFill>
                <a:latin typeface="Calibri"/>
                <a:ea typeface="Calibri"/>
                <a:cs typeface="Calibri"/>
                <a:sym typeface="Calibri"/>
              </a:defRPr>
            </a:lvl2pPr>
            <a:lvl3pPr indent="0" lvl="2" marL="0" marR="0" rtl="0" algn="r">
              <a:spcBef>
                <a:spcPts val="0"/>
              </a:spcBef>
              <a:buNone/>
              <a:defRPr b="0" i="0" sz="1800" u="none" cap="none" strike="noStrike">
                <a:solidFill>
                  <a:srgbClr val="888888"/>
                </a:solidFill>
                <a:latin typeface="Calibri"/>
                <a:ea typeface="Calibri"/>
                <a:cs typeface="Calibri"/>
                <a:sym typeface="Calibri"/>
              </a:defRPr>
            </a:lvl3pPr>
            <a:lvl4pPr indent="0" lvl="3" marL="0" marR="0" rtl="0" algn="r">
              <a:spcBef>
                <a:spcPts val="0"/>
              </a:spcBef>
              <a:buNone/>
              <a:defRPr b="0" i="0" sz="1800" u="none" cap="none" strike="noStrike">
                <a:solidFill>
                  <a:srgbClr val="888888"/>
                </a:solidFill>
                <a:latin typeface="Calibri"/>
                <a:ea typeface="Calibri"/>
                <a:cs typeface="Calibri"/>
                <a:sym typeface="Calibri"/>
              </a:defRPr>
            </a:lvl4pPr>
            <a:lvl5pPr indent="0" lvl="4" marL="0" marR="0" rtl="0" algn="r">
              <a:spcBef>
                <a:spcPts val="0"/>
              </a:spcBef>
              <a:buNone/>
              <a:defRPr b="0" i="0" sz="1800" u="none" cap="none" strike="noStrike">
                <a:solidFill>
                  <a:srgbClr val="888888"/>
                </a:solidFill>
                <a:latin typeface="Calibri"/>
                <a:ea typeface="Calibri"/>
                <a:cs typeface="Calibri"/>
                <a:sym typeface="Calibri"/>
              </a:defRPr>
            </a:lvl5pPr>
            <a:lvl6pPr indent="0" lvl="5" marL="0" marR="0" rtl="0" algn="r">
              <a:spcBef>
                <a:spcPts val="0"/>
              </a:spcBef>
              <a:buNone/>
              <a:defRPr b="0" i="0" sz="1800" u="none" cap="none" strike="noStrike">
                <a:solidFill>
                  <a:srgbClr val="888888"/>
                </a:solidFill>
                <a:latin typeface="Calibri"/>
                <a:ea typeface="Calibri"/>
                <a:cs typeface="Calibri"/>
                <a:sym typeface="Calibri"/>
              </a:defRPr>
            </a:lvl6pPr>
            <a:lvl7pPr indent="0" lvl="6" marL="0" marR="0" rtl="0" algn="r">
              <a:spcBef>
                <a:spcPts val="0"/>
              </a:spcBef>
              <a:buNone/>
              <a:defRPr b="0" i="0" sz="1800" u="none" cap="none" strike="noStrike">
                <a:solidFill>
                  <a:srgbClr val="888888"/>
                </a:solidFill>
                <a:latin typeface="Calibri"/>
                <a:ea typeface="Calibri"/>
                <a:cs typeface="Calibri"/>
                <a:sym typeface="Calibri"/>
              </a:defRPr>
            </a:lvl7pPr>
            <a:lvl8pPr indent="0" lvl="7" marL="0" marR="0" rtl="0" algn="r">
              <a:spcBef>
                <a:spcPts val="0"/>
              </a:spcBef>
              <a:buNone/>
              <a:defRPr b="0" i="0" sz="1800" u="none" cap="none" strike="noStrike">
                <a:solidFill>
                  <a:srgbClr val="888888"/>
                </a:solidFill>
                <a:latin typeface="Calibri"/>
                <a:ea typeface="Calibri"/>
                <a:cs typeface="Calibri"/>
                <a:sym typeface="Calibri"/>
              </a:defRPr>
            </a:lvl8pPr>
            <a:lvl9pPr indent="0" lvl="8" marL="0" marR="0" rtl="0" algn="r">
              <a:spcBef>
                <a:spcPts val="0"/>
              </a:spcBef>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17" name="Google Shape;17;p9"/>
          <p:cNvPicPr preferRelativeResize="0"/>
          <p:nvPr/>
        </p:nvPicPr>
        <p:blipFill rotWithShape="1">
          <a:blip r:embed="rId7">
            <a:alphaModFix/>
          </a:blip>
          <a:srcRect b="0" l="0" r="0" t="0"/>
          <a:stretch/>
        </p:blipFill>
        <p:spPr>
          <a:xfrm>
            <a:off x="0" y="0"/>
            <a:ext cx="12192000" cy="68580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8"/>
    <p:sldLayoutId id="2147483650" r:id="rId9"/>
    <p:sldLayoutId id="2147483651" r:id="rId10"/>
    <p:sldLayoutId id="2147483652" r:id="rId11"/>
    <p:sldLayoutId id="2147483653"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0.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3.png"/><Relationship Id="rId4" Type="http://schemas.openxmlformats.org/officeDocument/2006/relationships/image" Target="../media/image19.png"/><Relationship Id="rId5" Type="http://schemas.openxmlformats.org/officeDocument/2006/relationships/image" Target="../media/image25.png"/><Relationship Id="rId6" Type="http://schemas.openxmlformats.org/officeDocument/2006/relationships/image" Target="../media/image2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1.png"/><Relationship Id="rId4" Type="http://schemas.openxmlformats.org/officeDocument/2006/relationships/image" Target="../media/image22.png"/><Relationship Id="rId5" Type="http://schemas.openxmlformats.org/officeDocument/2006/relationships/image" Target="../media/image28.png"/><Relationship Id="rId6" Type="http://schemas.openxmlformats.org/officeDocument/2006/relationships/image" Target="../media/image32.png"/><Relationship Id="rId7" Type="http://schemas.openxmlformats.org/officeDocument/2006/relationships/image" Target="../media/image2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9.png"/><Relationship Id="rId4" Type="http://schemas.openxmlformats.org/officeDocument/2006/relationships/image" Target="../media/image21.png"/><Relationship Id="rId5" Type="http://schemas.openxmlformats.org/officeDocument/2006/relationships/image" Target="../media/image24.png"/><Relationship Id="rId6" Type="http://schemas.openxmlformats.org/officeDocument/2006/relationships/image" Target="../media/image30.png"/><Relationship Id="rId7" Type="http://schemas.openxmlformats.org/officeDocument/2006/relationships/image" Target="../media/image3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
          <p:cNvSpPr txBox="1"/>
          <p:nvPr>
            <p:ph type="title"/>
          </p:nvPr>
        </p:nvSpPr>
        <p:spPr>
          <a:xfrm>
            <a:off x="1066800" y="1228090"/>
            <a:ext cx="9326880" cy="2048510"/>
          </a:xfrm>
          <a:prstGeom prst="rect">
            <a:avLst/>
          </a:prstGeom>
          <a:noFill/>
          <a:ln>
            <a:noFill/>
          </a:ln>
        </p:spPr>
        <p:txBody>
          <a:bodyPr anchorCtr="0" anchor="t" bIns="0" lIns="0" spcFirstLastPara="1" rIns="0" wrap="square" tIns="12700">
            <a:spAutoFit/>
          </a:bodyPr>
          <a:lstStyle/>
          <a:p>
            <a:pPr indent="0" lvl="0" marL="12700" marR="5080" rtl="0" algn="l">
              <a:lnSpc>
                <a:spcPct val="100000"/>
              </a:lnSpc>
              <a:spcBef>
                <a:spcPts val="0"/>
              </a:spcBef>
              <a:spcAft>
                <a:spcPts val="0"/>
              </a:spcAft>
              <a:buNone/>
            </a:pPr>
            <a:r>
              <a:rPr lang="en-US" sz="5400" u="none">
                <a:solidFill>
                  <a:srgbClr val="1662AD"/>
                </a:solidFill>
              </a:rPr>
              <a:t>Marketing Mix &amp; Strategies –  Pampers (P&amp;G)</a:t>
            </a:r>
            <a:endParaRPr sz="5400">
              <a:solidFill>
                <a:srgbClr val="1662AD"/>
              </a:solidFill>
            </a:endParaRPr>
          </a:p>
          <a:p>
            <a:pPr indent="0" lvl="0" marL="12700" rtl="0" algn="l">
              <a:lnSpc>
                <a:spcPct val="100000"/>
              </a:lnSpc>
              <a:spcBef>
                <a:spcPts val="810"/>
              </a:spcBef>
              <a:spcAft>
                <a:spcPts val="0"/>
              </a:spcAft>
              <a:buNone/>
            </a:pPr>
            <a:r>
              <a:rPr lang="en-US" sz="1800" u="none">
                <a:solidFill>
                  <a:srgbClr val="1662AD"/>
                </a:solidFill>
              </a:rPr>
              <a:t>PRESENTED BY – SARANYA. M, PDDM JUNE 2020, NMIMS</a:t>
            </a:r>
            <a:endParaRPr sz="1800">
              <a:solidFill>
                <a:srgbClr val="1662AD"/>
              </a:solidFill>
            </a:endParaRPr>
          </a:p>
        </p:txBody>
      </p:sp>
      <p:pic>
        <p:nvPicPr>
          <p:cNvPr id="71" name="Google Shape;71;p1"/>
          <p:cNvPicPr preferRelativeResize="0"/>
          <p:nvPr/>
        </p:nvPicPr>
        <p:blipFill rotWithShape="1">
          <a:blip r:embed="rId3">
            <a:alphaModFix/>
          </a:blip>
          <a:srcRect b="0" l="0" r="0" t="0"/>
          <a:stretch/>
        </p:blipFill>
        <p:spPr>
          <a:xfrm>
            <a:off x="7696200" y="3429000"/>
            <a:ext cx="3962400" cy="23622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2"/>
          <p:cNvSpPr/>
          <p:nvPr/>
        </p:nvSpPr>
        <p:spPr>
          <a:xfrm>
            <a:off x="7898679" y="3683357"/>
            <a:ext cx="1262380" cy="1262380"/>
          </a:xfrm>
          <a:custGeom>
            <a:rect b="b" l="l" r="r" t="t"/>
            <a:pathLst>
              <a:path extrusionOk="0" h="1262379" w="1262379">
                <a:moveTo>
                  <a:pt x="630935" y="0"/>
                </a:moveTo>
                <a:lnTo>
                  <a:pt x="583844" y="1730"/>
                </a:lnTo>
                <a:lnTo>
                  <a:pt x="537693" y="6840"/>
                </a:lnTo>
                <a:lnTo>
                  <a:pt x="492605" y="15207"/>
                </a:lnTo>
                <a:lnTo>
                  <a:pt x="448701" y="26710"/>
                </a:lnTo>
                <a:lnTo>
                  <a:pt x="406104" y="41227"/>
                </a:lnTo>
                <a:lnTo>
                  <a:pt x="364935" y="58635"/>
                </a:lnTo>
                <a:lnTo>
                  <a:pt x="325317" y="78813"/>
                </a:lnTo>
                <a:lnTo>
                  <a:pt x="287370" y="101639"/>
                </a:lnTo>
                <a:lnTo>
                  <a:pt x="251218" y="126991"/>
                </a:lnTo>
                <a:lnTo>
                  <a:pt x="216982" y="154747"/>
                </a:lnTo>
                <a:lnTo>
                  <a:pt x="184784" y="184784"/>
                </a:lnTo>
                <a:lnTo>
                  <a:pt x="154747" y="216982"/>
                </a:lnTo>
                <a:lnTo>
                  <a:pt x="126991" y="251218"/>
                </a:lnTo>
                <a:lnTo>
                  <a:pt x="101639" y="287370"/>
                </a:lnTo>
                <a:lnTo>
                  <a:pt x="78813" y="325317"/>
                </a:lnTo>
                <a:lnTo>
                  <a:pt x="58635" y="364935"/>
                </a:lnTo>
                <a:lnTo>
                  <a:pt x="41227" y="406104"/>
                </a:lnTo>
                <a:lnTo>
                  <a:pt x="26710" y="448701"/>
                </a:lnTo>
                <a:lnTo>
                  <a:pt x="15207" y="492605"/>
                </a:lnTo>
                <a:lnTo>
                  <a:pt x="6840" y="537693"/>
                </a:lnTo>
                <a:lnTo>
                  <a:pt x="1730" y="583844"/>
                </a:lnTo>
                <a:lnTo>
                  <a:pt x="0" y="630935"/>
                </a:lnTo>
                <a:lnTo>
                  <a:pt x="1730" y="678027"/>
                </a:lnTo>
                <a:lnTo>
                  <a:pt x="6840" y="724178"/>
                </a:lnTo>
                <a:lnTo>
                  <a:pt x="15207" y="769266"/>
                </a:lnTo>
                <a:lnTo>
                  <a:pt x="26710" y="813170"/>
                </a:lnTo>
                <a:lnTo>
                  <a:pt x="41227" y="855767"/>
                </a:lnTo>
                <a:lnTo>
                  <a:pt x="58635" y="896936"/>
                </a:lnTo>
                <a:lnTo>
                  <a:pt x="78813" y="936554"/>
                </a:lnTo>
                <a:lnTo>
                  <a:pt x="101639" y="974501"/>
                </a:lnTo>
                <a:lnTo>
                  <a:pt x="126991" y="1010653"/>
                </a:lnTo>
                <a:lnTo>
                  <a:pt x="154747" y="1044889"/>
                </a:lnTo>
                <a:lnTo>
                  <a:pt x="184784" y="1077086"/>
                </a:lnTo>
                <a:lnTo>
                  <a:pt x="216982" y="1107124"/>
                </a:lnTo>
                <a:lnTo>
                  <a:pt x="251218" y="1134880"/>
                </a:lnTo>
                <a:lnTo>
                  <a:pt x="287370" y="1160232"/>
                </a:lnTo>
                <a:lnTo>
                  <a:pt x="325317" y="1183058"/>
                </a:lnTo>
                <a:lnTo>
                  <a:pt x="364935" y="1203236"/>
                </a:lnTo>
                <a:lnTo>
                  <a:pt x="406104" y="1220644"/>
                </a:lnTo>
                <a:lnTo>
                  <a:pt x="448701" y="1235161"/>
                </a:lnTo>
                <a:lnTo>
                  <a:pt x="492605" y="1246664"/>
                </a:lnTo>
                <a:lnTo>
                  <a:pt x="537693" y="1255031"/>
                </a:lnTo>
                <a:lnTo>
                  <a:pt x="583844" y="1260141"/>
                </a:lnTo>
                <a:lnTo>
                  <a:pt x="630935" y="1261871"/>
                </a:lnTo>
                <a:lnTo>
                  <a:pt x="678027" y="1260141"/>
                </a:lnTo>
                <a:lnTo>
                  <a:pt x="724178" y="1255031"/>
                </a:lnTo>
                <a:lnTo>
                  <a:pt x="769266" y="1246664"/>
                </a:lnTo>
                <a:lnTo>
                  <a:pt x="813170" y="1235161"/>
                </a:lnTo>
                <a:lnTo>
                  <a:pt x="855767" y="1220644"/>
                </a:lnTo>
                <a:lnTo>
                  <a:pt x="896936" y="1203236"/>
                </a:lnTo>
                <a:lnTo>
                  <a:pt x="936554" y="1183058"/>
                </a:lnTo>
                <a:lnTo>
                  <a:pt x="974501" y="1160232"/>
                </a:lnTo>
                <a:lnTo>
                  <a:pt x="1010653" y="1134880"/>
                </a:lnTo>
                <a:lnTo>
                  <a:pt x="1044889" y="1107124"/>
                </a:lnTo>
                <a:lnTo>
                  <a:pt x="1077087" y="1077086"/>
                </a:lnTo>
                <a:lnTo>
                  <a:pt x="1107124" y="1044889"/>
                </a:lnTo>
                <a:lnTo>
                  <a:pt x="1134880" y="1010653"/>
                </a:lnTo>
                <a:lnTo>
                  <a:pt x="1160232" y="974501"/>
                </a:lnTo>
                <a:lnTo>
                  <a:pt x="1183058" y="936554"/>
                </a:lnTo>
                <a:lnTo>
                  <a:pt x="1203236" y="896936"/>
                </a:lnTo>
                <a:lnTo>
                  <a:pt x="1220644" y="855767"/>
                </a:lnTo>
                <a:lnTo>
                  <a:pt x="1235161" y="813170"/>
                </a:lnTo>
                <a:lnTo>
                  <a:pt x="1246664" y="769266"/>
                </a:lnTo>
                <a:lnTo>
                  <a:pt x="1255031" y="724178"/>
                </a:lnTo>
                <a:lnTo>
                  <a:pt x="1260141" y="678027"/>
                </a:lnTo>
                <a:lnTo>
                  <a:pt x="1261872" y="630935"/>
                </a:lnTo>
                <a:lnTo>
                  <a:pt x="1260141" y="583844"/>
                </a:lnTo>
                <a:lnTo>
                  <a:pt x="1255031" y="537693"/>
                </a:lnTo>
                <a:lnTo>
                  <a:pt x="1246664" y="492605"/>
                </a:lnTo>
                <a:lnTo>
                  <a:pt x="1235161" y="448701"/>
                </a:lnTo>
                <a:lnTo>
                  <a:pt x="1220644" y="406104"/>
                </a:lnTo>
                <a:lnTo>
                  <a:pt x="1203236" y="364935"/>
                </a:lnTo>
                <a:lnTo>
                  <a:pt x="1183058" y="325317"/>
                </a:lnTo>
                <a:lnTo>
                  <a:pt x="1160232" y="287370"/>
                </a:lnTo>
                <a:lnTo>
                  <a:pt x="1134880" y="251218"/>
                </a:lnTo>
                <a:lnTo>
                  <a:pt x="1107124" y="216982"/>
                </a:lnTo>
                <a:lnTo>
                  <a:pt x="1077087" y="184785"/>
                </a:lnTo>
                <a:lnTo>
                  <a:pt x="1044889" y="154747"/>
                </a:lnTo>
                <a:lnTo>
                  <a:pt x="1010653" y="126991"/>
                </a:lnTo>
                <a:lnTo>
                  <a:pt x="974501" y="101639"/>
                </a:lnTo>
                <a:lnTo>
                  <a:pt x="936554" y="78813"/>
                </a:lnTo>
                <a:lnTo>
                  <a:pt x="896936" y="58635"/>
                </a:lnTo>
                <a:lnTo>
                  <a:pt x="855767" y="41227"/>
                </a:lnTo>
                <a:lnTo>
                  <a:pt x="813170" y="26710"/>
                </a:lnTo>
                <a:lnTo>
                  <a:pt x="769266" y="15207"/>
                </a:lnTo>
                <a:lnTo>
                  <a:pt x="724178" y="6840"/>
                </a:lnTo>
                <a:lnTo>
                  <a:pt x="678027" y="1730"/>
                </a:lnTo>
                <a:lnTo>
                  <a:pt x="630935" y="0"/>
                </a:lnTo>
                <a:close/>
              </a:path>
            </a:pathLst>
          </a:custGeom>
          <a:solidFill>
            <a:srgbClr val="F1F1F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7" name="Google Shape;77;p2"/>
          <p:cNvSpPr/>
          <p:nvPr/>
        </p:nvSpPr>
        <p:spPr>
          <a:xfrm>
            <a:off x="4312746" y="3901090"/>
            <a:ext cx="1262380" cy="1262380"/>
          </a:xfrm>
          <a:custGeom>
            <a:rect b="b" l="l" r="r" t="t"/>
            <a:pathLst>
              <a:path extrusionOk="0" h="1262379" w="1262379">
                <a:moveTo>
                  <a:pt x="630935" y="0"/>
                </a:moveTo>
                <a:lnTo>
                  <a:pt x="583844" y="1730"/>
                </a:lnTo>
                <a:lnTo>
                  <a:pt x="537693" y="6840"/>
                </a:lnTo>
                <a:lnTo>
                  <a:pt x="492605" y="15207"/>
                </a:lnTo>
                <a:lnTo>
                  <a:pt x="448701" y="26710"/>
                </a:lnTo>
                <a:lnTo>
                  <a:pt x="406104" y="41227"/>
                </a:lnTo>
                <a:lnTo>
                  <a:pt x="364935" y="58635"/>
                </a:lnTo>
                <a:lnTo>
                  <a:pt x="325317" y="78813"/>
                </a:lnTo>
                <a:lnTo>
                  <a:pt x="287370" y="101639"/>
                </a:lnTo>
                <a:lnTo>
                  <a:pt x="251218" y="126991"/>
                </a:lnTo>
                <a:lnTo>
                  <a:pt x="216982" y="154747"/>
                </a:lnTo>
                <a:lnTo>
                  <a:pt x="184785" y="184784"/>
                </a:lnTo>
                <a:lnTo>
                  <a:pt x="154747" y="216982"/>
                </a:lnTo>
                <a:lnTo>
                  <a:pt x="126991" y="251218"/>
                </a:lnTo>
                <a:lnTo>
                  <a:pt x="101639" y="287370"/>
                </a:lnTo>
                <a:lnTo>
                  <a:pt x="78813" y="325317"/>
                </a:lnTo>
                <a:lnTo>
                  <a:pt x="58635" y="364935"/>
                </a:lnTo>
                <a:lnTo>
                  <a:pt x="41227" y="406104"/>
                </a:lnTo>
                <a:lnTo>
                  <a:pt x="26710" y="448701"/>
                </a:lnTo>
                <a:lnTo>
                  <a:pt x="15207" y="492605"/>
                </a:lnTo>
                <a:lnTo>
                  <a:pt x="6840" y="537693"/>
                </a:lnTo>
                <a:lnTo>
                  <a:pt x="1730" y="583844"/>
                </a:lnTo>
                <a:lnTo>
                  <a:pt x="0" y="630935"/>
                </a:lnTo>
                <a:lnTo>
                  <a:pt x="1730" y="678027"/>
                </a:lnTo>
                <a:lnTo>
                  <a:pt x="6840" y="724178"/>
                </a:lnTo>
                <a:lnTo>
                  <a:pt x="15207" y="769266"/>
                </a:lnTo>
                <a:lnTo>
                  <a:pt x="26710" y="813170"/>
                </a:lnTo>
                <a:lnTo>
                  <a:pt x="41227" y="855767"/>
                </a:lnTo>
                <a:lnTo>
                  <a:pt x="58635" y="896936"/>
                </a:lnTo>
                <a:lnTo>
                  <a:pt x="78813" y="936554"/>
                </a:lnTo>
                <a:lnTo>
                  <a:pt x="101639" y="974501"/>
                </a:lnTo>
                <a:lnTo>
                  <a:pt x="126991" y="1010653"/>
                </a:lnTo>
                <a:lnTo>
                  <a:pt x="154747" y="1044889"/>
                </a:lnTo>
                <a:lnTo>
                  <a:pt x="184784" y="1077086"/>
                </a:lnTo>
                <a:lnTo>
                  <a:pt x="216982" y="1107124"/>
                </a:lnTo>
                <a:lnTo>
                  <a:pt x="251218" y="1134880"/>
                </a:lnTo>
                <a:lnTo>
                  <a:pt x="287370" y="1160232"/>
                </a:lnTo>
                <a:lnTo>
                  <a:pt x="325317" y="1183058"/>
                </a:lnTo>
                <a:lnTo>
                  <a:pt x="364935" y="1203236"/>
                </a:lnTo>
                <a:lnTo>
                  <a:pt x="406104" y="1220644"/>
                </a:lnTo>
                <a:lnTo>
                  <a:pt x="448701" y="1235161"/>
                </a:lnTo>
                <a:lnTo>
                  <a:pt x="492605" y="1246664"/>
                </a:lnTo>
                <a:lnTo>
                  <a:pt x="537693" y="1255031"/>
                </a:lnTo>
                <a:lnTo>
                  <a:pt x="583844" y="1260141"/>
                </a:lnTo>
                <a:lnTo>
                  <a:pt x="630935" y="1261871"/>
                </a:lnTo>
                <a:lnTo>
                  <a:pt x="678027" y="1260141"/>
                </a:lnTo>
                <a:lnTo>
                  <a:pt x="724178" y="1255031"/>
                </a:lnTo>
                <a:lnTo>
                  <a:pt x="769266" y="1246664"/>
                </a:lnTo>
                <a:lnTo>
                  <a:pt x="813170" y="1235161"/>
                </a:lnTo>
                <a:lnTo>
                  <a:pt x="855767" y="1220644"/>
                </a:lnTo>
                <a:lnTo>
                  <a:pt x="896936" y="1203236"/>
                </a:lnTo>
                <a:lnTo>
                  <a:pt x="936554" y="1183058"/>
                </a:lnTo>
                <a:lnTo>
                  <a:pt x="974501" y="1160232"/>
                </a:lnTo>
                <a:lnTo>
                  <a:pt x="1010653" y="1134880"/>
                </a:lnTo>
                <a:lnTo>
                  <a:pt x="1044889" y="1107124"/>
                </a:lnTo>
                <a:lnTo>
                  <a:pt x="1077087" y="1077086"/>
                </a:lnTo>
                <a:lnTo>
                  <a:pt x="1107124" y="1044889"/>
                </a:lnTo>
                <a:lnTo>
                  <a:pt x="1134880" y="1010653"/>
                </a:lnTo>
                <a:lnTo>
                  <a:pt x="1160232" y="974501"/>
                </a:lnTo>
                <a:lnTo>
                  <a:pt x="1183058" y="936554"/>
                </a:lnTo>
                <a:lnTo>
                  <a:pt x="1203236" y="896936"/>
                </a:lnTo>
                <a:lnTo>
                  <a:pt x="1220644" y="855767"/>
                </a:lnTo>
                <a:lnTo>
                  <a:pt x="1235161" y="813170"/>
                </a:lnTo>
                <a:lnTo>
                  <a:pt x="1246664" y="769266"/>
                </a:lnTo>
                <a:lnTo>
                  <a:pt x="1255031" y="724178"/>
                </a:lnTo>
                <a:lnTo>
                  <a:pt x="1260141" y="678027"/>
                </a:lnTo>
                <a:lnTo>
                  <a:pt x="1261872" y="630935"/>
                </a:lnTo>
                <a:lnTo>
                  <a:pt x="1260141" y="583844"/>
                </a:lnTo>
                <a:lnTo>
                  <a:pt x="1255031" y="537693"/>
                </a:lnTo>
                <a:lnTo>
                  <a:pt x="1246664" y="492605"/>
                </a:lnTo>
                <a:lnTo>
                  <a:pt x="1235161" y="448701"/>
                </a:lnTo>
                <a:lnTo>
                  <a:pt x="1220644" y="406104"/>
                </a:lnTo>
                <a:lnTo>
                  <a:pt x="1203236" y="364935"/>
                </a:lnTo>
                <a:lnTo>
                  <a:pt x="1183058" y="325317"/>
                </a:lnTo>
                <a:lnTo>
                  <a:pt x="1160232" y="287370"/>
                </a:lnTo>
                <a:lnTo>
                  <a:pt x="1134880" y="251218"/>
                </a:lnTo>
                <a:lnTo>
                  <a:pt x="1107124" y="216982"/>
                </a:lnTo>
                <a:lnTo>
                  <a:pt x="1077087" y="184785"/>
                </a:lnTo>
                <a:lnTo>
                  <a:pt x="1044889" y="154747"/>
                </a:lnTo>
                <a:lnTo>
                  <a:pt x="1010653" y="126991"/>
                </a:lnTo>
                <a:lnTo>
                  <a:pt x="974501" y="101639"/>
                </a:lnTo>
                <a:lnTo>
                  <a:pt x="936554" y="78813"/>
                </a:lnTo>
                <a:lnTo>
                  <a:pt x="896936" y="58635"/>
                </a:lnTo>
                <a:lnTo>
                  <a:pt x="855767" y="41227"/>
                </a:lnTo>
                <a:lnTo>
                  <a:pt x="813170" y="26710"/>
                </a:lnTo>
                <a:lnTo>
                  <a:pt x="769266" y="15207"/>
                </a:lnTo>
                <a:lnTo>
                  <a:pt x="724178" y="6840"/>
                </a:lnTo>
                <a:lnTo>
                  <a:pt x="678027" y="1730"/>
                </a:lnTo>
                <a:lnTo>
                  <a:pt x="630935" y="0"/>
                </a:lnTo>
                <a:close/>
              </a:path>
            </a:pathLst>
          </a:custGeom>
          <a:solidFill>
            <a:srgbClr val="F1F1F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8" name="Google Shape;78;p2"/>
          <p:cNvSpPr/>
          <p:nvPr/>
        </p:nvSpPr>
        <p:spPr>
          <a:xfrm>
            <a:off x="7639638" y="1042242"/>
            <a:ext cx="1262380" cy="1262380"/>
          </a:xfrm>
          <a:custGeom>
            <a:rect b="b" l="l" r="r" t="t"/>
            <a:pathLst>
              <a:path extrusionOk="0" h="1262380" w="1262379">
                <a:moveTo>
                  <a:pt x="630935" y="0"/>
                </a:moveTo>
                <a:lnTo>
                  <a:pt x="583844" y="1730"/>
                </a:lnTo>
                <a:lnTo>
                  <a:pt x="537693" y="6840"/>
                </a:lnTo>
                <a:lnTo>
                  <a:pt x="492605" y="15207"/>
                </a:lnTo>
                <a:lnTo>
                  <a:pt x="448701" y="26710"/>
                </a:lnTo>
                <a:lnTo>
                  <a:pt x="406104" y="41227"/>
                </a:lnTo>
                <a:lnTo>
                  <a:pt x="364935" y="58635"/>
                </a:lnTo>
                <a:lnTo>
                  <a:pt x="325317" y="78813"/>
                </a:lnTo>
                <a:lnTo>
                  <a:pt x="287370" y="101639"/>
                </a:lnTo>
                <a:lnTo>
                  <a:pt x="251218" y="126991"/>
                </a:lnTo>
                <a:lnTo>
                  <a:pt x="216982" y="154747"/>
                </a:lnTo>
                <a:lnTo>
                  <a:pt x="184784" y="184785"/>
                </a:lnTo>
                <a:lnTo>
                  <a:pt x="154747" y="216982"/>
                </a:lnTo>
                <a:lnTo>
                  <a:pt x="126991" y="251218"/>
                </a:lnTo>
                <a:lnTo>
                  <a:pt x="101639" y="287370"/>
                </a:lnTo>
                <a:lnTo>
                  <a:pt x="78813" y="325317"/>
                </a:lnTo>
                <a:lnTo>
                  <a:pt x="58635" y="364935"/>
                </a:lnTo>
                <a:lnTo>
                  <a:pt x="41227" y="406104"/>
                </a:lnTo>
                <a:lnTo>
                  <a:pt x="26710" y="448701"/>
                </a:lnTo>
                <a:lnTo>
                  <a:pt x="15207" y="492605"/>
                </a:lnTo>
                <a:lnTo>
                  <a:pt x="6840" y="537693"/>
                </a:lnTo>
                <a:lnTo>
                  <a:pt x="1730" y="583844"/>
                </a:lnTo>
                <a:lnTo>
                  <a:pt x="0" y="630936"/>
                </a:lnTo>
                <a:lnTo>
                  <a:pt x="1730" y="678027"/>
                </a:lnTo>
                <a:lnTo>
                  <a:pt x="6840" y="724178"/>
                </a:lnTo>
                <a:lnTo>
                  <a:pt x="15207" y="769266"/>
                </a:lnTo>
                <a:lnTo>
                  <a:pt x="26710" y="813170"/>
                </a:lnTo>
                <a:lnTo>
                  <a:pt x="41227" y="855767"/>
                </a:lnTo>
                <a:lnTo>
                  <a:pt x="58635" y="896936"/>
                </a:lnTo>
                <a:lnTo>
                  <a:pt x="78813" y="936554"/>
                </a:lnTo>
                <a:lnTo>
                  <a:pt x="101639" y="974501"/>
                </a:lnTo>
                <a:lnTo>
                  <a:pt x="126991" y="1010653"/>
                </a:lnTo>
                <a:lnTo>
                  <a:pt x="154747" y="1044889"/>
                </a:lnTo>
                <a:lnTo>
                  <a:pt x="184784" y="1077087"/>
                </a:lnTo>
                <a:lnTo>
                  <a:pt x="216982" y="1107124"/>
                </a:lnTo>
                <a:lnTo>
                  <a:pt x="251218" y="1134880"/>
                </a:lnTo>
                <a:lnTo>
                  <a:pt x="287370" y="1160232"/>
                </a:lnTo>
                <a:lnTo>
                  <a:pt x="325317" y="1183058"/>
                </a:lnTo>
                <a:lnTo>
                  <a:pt x="364935" y="1203236"/>
                </a:lnTo>
                <a:lnTo>
                  <a:pt x="406104" y="1220644"/>
                </a:lnTo>
                <a:lnTo>
                  <a:pt x="448701" y="1235161"/>
                </a:lnTo>
                <a:lnTo>
                  <a:pt x="492605" y="1246664"/>
                </a:lnTo>
                <a:lnTo>
                  <a:pt x="537693" y="1255031"/>
                </a:lnTo>
                <a:lnTo>
                  <a:pt x="583844" y="1260141"/>
                </a:lnTo>
                <a:lnTo>
                  <a:pt x="630935" y="1261872"/>
                </a:lnTo>
                <a:lnTo>
                  <a:pt x="678027" y="1260141"/>
                </a:lnTo>
                <a:lnTo>
                  <a:pt x="724178" y="1255031"/>
                </a:lnTo>
                <a:lnTo>
                  <a:pt x="769266" y="1246664"/>
                </a:lnTo>
                <a:lnTo>
                  <a:pt x="813170" y="1235161"/>
                </a:lnTo>
                <a:lnTo>
                  <a:pt x="855767" y="1220644"/>
                </a:lnTo>
                <a:lnTo>
                  <a:pt x="896936" y="1203236"/>
                </a:lnTo>
                <a:lnTo>
                  <a:pt x="936554" y="1183058"/>
                </a:lnTo>
                <a:lnTo>
                  <a:pt x="974501" y="1160232"/>
                </a:lnTo>
                <a:lnTo>
                  <a:pt x="1010653" y="1134880"/>
                </a:lnTo>
                <a:lnTo>
                  <a:pt x="1044889" y="1107124"/>
                </a:lnTo>
                <a:lnTo>
                  <a:pt x="1077087" y="1077086"/>
                </a:lnTo>
                <a:lnTo>
                  <a:pt x="1107124" y="1044889"/>
                </a:lnTo>
                <a:lnTo>
                  <a:pt x="1134880" y="1010653"/>
                </a:lnTo>
                <a:lnTo>
                  <a:pt x="1160232" y="974501"/>
                </a:lnTo>
                <a:lnTo>
                  <a:pt x="1183058" y="936554"/>
                </a:lnTo>
                <a:lnTo>
                  <a:pt x="1203236" y="896936"/>
                </a:lnTo>
                <a:lnTo>
                  <a:pt x="1220644" y="855767"/>
                </a:lnTo>
                <a:lnTo>
                  <a:pt x="1235161" y="813170"/>
                </a:lnTo>
                <a:lnTo>
                  <a:pt x="1246664" y="769266"/>
                </a:lnTo>
                <a:lnTo>
                  <a:pt x="1255031" y="724178"/>
                </a:lnTo>
                <a:lnTo>
                  <a:pt x="1260141" y="678027"/>
                </a:lnTo>
                <a:lnTo>
                  <a:pt x="1261872" y="630936"/>
                </a:lnTo>
                <a:lnTo>
                  <a:pt x="1260141" y="583844"/>
                </a:lnTo>
                <a:lnTo>
                  <a:pt x="1255031" y="537693"/>
                </a:lnTo>
                <a:lnTo>
                  <a:pt x="1246664" y="492605"/>
                </a:lnTo>
                <a:lnTo>
                  <a:pt x="1235161" y="448701"/>
                </a:lnTo>
                <a:lnTo>
                  <a:pt x="1220644" y="406104"/>
                </a:lnTo>
                <a:lnTo>
                  <a:pt x="1203236" y="364935"/>
                </a:lnTo>
                <a:lnTo>
                  <a:pt x="1183058" y="325317"/>
                </a:lnTo>
                <a:lnTo>
                  <a:pt x="1160232" y="287370"/>
                </a:lnTo>
                <a:lnTo>
                  <a:pt x="1134880" y="251218"/>
                </a:lnTo>
                <a:lnTo>
                  <a:pt x="1107124" y="216982"/>
                </a:lnTo>
                <a:lnTo>
                  <a:pt x="1077087" y="184785"/>
                </a:lnTo>
                <a:lnTo>
                  <a:pt x="1044889" y="154747"/>
                </a:lnTo>
                <a:lnTo>
                  <a:pt x="1010653" y="126991"/>
                </a:lnTo>
                <a:lnTo>
                  <a:pt x="974501" y="101639"/>
                </a:lnTo>
                <a:lnTo>
                  <a:pt x="936554" y="78813"/>
                </a:lnTo>
                <a:lnTo>
                  <a:pt x="896936" y="58635"/>
                </a:lnTo>
                <a:lnTo>
                  <a:pt x="855767" y="41227"/>
                </a:lnTo>
                <a:lnTo>
                  <a:pt x="813170" y="26710"/>
                </a:lnTo>
                <a:lnTo>
                  <a:pt x="769266" y="15207"/>
                </a:lnTo>
                <a:lnTo>
                  <a:pt x="724178" y="6840"/>
                </a:lnTo>
                <a:lnTo>
                  <a:pt x="678027" y="1730"/>
                </a:lnTo>
                <a:lnTo>
                  <a:pt x="630935" y="0"/>
                </a:lnTo>
                <a:close/>
              </a:path>
            </a:pathLst>
          </a:custGeom>
          <a:solidFill>
            <a:srgbClr val="F1F1F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79" name="Google Shape;79;p2"/>
          <p:cNvSpPr/>
          <p:nvPr/>
        </p:nvSpPr>
        <p:spPr>
          <a:xfrm>
            <a:off x="4359989" y="1042242"/>
            <a:ext cx="1262380" cy="1262380"/>
          </a:xfrm>
          <a:custGeom>
            <a:rect b="b" l="l" r="r" t="t"/>
            <a:pathLst>
              <a:path extrusionOk="0" h="1262380" w="1262379">
                <a:moveTo>
                  <a:pt x="630935" y="0"/>
                </a:moveTo>
                <a:lnTo>
                  <a:pt x="583844" y="1730"/>
                </a:lnTo>
                <a:lnTo>
                  <a:pt x="537693" y="6840"/>
                </a:lnTo>
                <a:lnTo>
                  <a:pt x="492605" y="15207"/>
                </a:lnTo>
                <a:lnTo>
                  <a:pt x="448701" y="26710"/>
                </a:lnTo>
                <a:lnTo>
                  <a:pt x="406104" y="41227"/>
                </a:lnTo>
                <a:lnTo>
                  <a:pt x="364935" y="58635"/>
                </a:lnTo>
                <a:lnTo>
                  <a:pt x="325317" y="78813"/>
                </a:lnTo>
                <a:lnTo>
                  <a:pt x="287370" y="101639"/>
                </a:lnTo>
                <a:lnTo>
                  <a:pt x="251218" y="126991"/>
                </a:lnTo>
                <a:lnTo>
                  <a:pt x="216982" y="154747"/>
                </a:lnTo>
                <a:lnTo>
                  <a:pt x="184785" y="184785"/>
                </a:lnTo>
                <a:lnTo>
                  <a:pt x="154747" y="216982"/>
                </a:lnTo>
                <a:lnTo>
                  <a:pt x="126991" y="251218"/>
                </a:lnTo>
                <a:lnTo>
                  <a:pt x="101639" y="287370"/>
                </a:lnTo>
                <a:lnTo>
                  <a:pt x="78813" y="325317"/>
                </a:lnTo>
                <a:lnTo>
                  <a:pt x="58635" y="364935"/>
                </a:lnTo>
                <a:lnTo>
                  <a:pt x="41227" y="406104"/>
                </a:lnTo>
                <a:lnTo>
                  <a:pt x="26710" y="448701"/>
                </a:lnTo>
                <a:lnTo>
                  <a:pt x="15207" y="492605"/>
                </a:lnTo>
                <a:lnTo>
                  <a:pt x="6840" y="537693"/>
                </a:lnTo>
                <a:lnTo>
                  <a:pt x="1730" y="583844"/>
                </a:lnTo>
                <a:lnTo>
                  <a:pt x="0" y="630936"/>
                </a:lnTo>
                <a:lnTo>
                  <a:pt x="1730" y="678027"/>
                </a:lnTo>
                <a:lnTo>
                  <a:pt x="6840" y="724178"/>
                </a:lnTo>
                <a:lnTo>
                  <a:pt x="15207" y="769266"/>
                </a:lnTo>
                <a:lnTo>
                  <a:pt x="26710" y="813170"/>
                </a:lnTo>
                <a:lnTo>
                  <a:pt x="41227" y="855767"/>
                </a:lnTo>
                <a:lnTo>
                  <a:pt x="58635" y="896936"/>
                </a:lnTo>
                <a:lnTo>
                  <a:pt x="78813" y="936554"/>
                </a:lnTo>
                <a:lnTo>
                  <a:pt x="101639" y="974501"/>
                </a:lnTo>
                <a:lnTo>
                  <a:pt x="126991" y="1010653"/>
                </a:lnTo>
                <a:lnTo>
                  <a:pt x="154747" y="1044889"/>
                </a:lnTo>
                <a:lnTo>
                  <a:pt x="184784" y="1077087"/>
                </a:lnTo>
                <a:lnTo>
                  <a:pt x="216982" y="1107124"/>
                </a:lnTo>
                <a:lnTo>
                  <a:pt x="251218" y="1134880"/>
                </a:lnTo>
                <a:lnTo>
                  <a:pt x="287370" y="1160232"/>
                </a:lnTo>
                <a:lnTo>
                  <a:pt x="325317" y="1183058"/>
                </a:lnTo>
                <a:lnTo>
                  <a:pt x="364935" y="1203236"/>
                </a:lnTo>
                <a:lnTo>
                  <a:pt x="406104" y="1220644"/>
                </a:lnTo>
                <a:lnTo>
                  <a:pt x="448701" y="1235161"/>
                </a:lnTo>
                <a:lnTo>
                  <a:pt x="492605" y="1246664"/>
                </a:lnTo>
                <a:lnTo>
                  <a:pt x="537693" y="1255031"/>
                </a:lnTo>
                <a:lnTo>
                  <a:pt x="583844" y="1260141"/>
                </a:lnTo>
                <a:lnTo>
                  <a:pt x="630935" y="1261872"/>
                </a:lnTo>
                <a:lnTo>
                  <a:pt x="678027" y="1260141"/>
                </a:lnTo>
                <a:lnTo>
                  <a:pt x="724178" y="1255031"/>
                </a:lnTo>
                <a:lnTo>
                  <a:pt x="769266" y="1246664"/>
                </a:lnTo>
                <a:lnTo>
                  <a:pt x="813170" y="1235161"/>
                </a:lnTo>
                <a:lnTo>
                  <a:pt x="855767" y="1220644"/>
                </a:lnTo>
                <a:lnTo>
                  <a:pt x="896936" y="1203236"/>
                </a:lnTo>
                <a:lnTo>
                  <a:pt x="936554" y="1183058"/>
                </a:lnTo>
                <a:lnTo>
                  <a:pt x="974501" y="1160232"/>
                </a:lnTo>
                <a:lnTo>
                  <a:pt x="1010653" y="1134880"/>
                </a:lnTo>
                <a:lnTo>
                  <a:pt x="1044889" y="1107124"/>
                </a:lnTo>
                <a:lnTo>
                  <a:pt x="1077087" y="1077086"/>
                </a:lnTo>
                <a:lnTo>
                  <a:pt x="1107124" y="1044889"/>
                </a:lnTo>
                <a:lnTo>
                  <a:pt x="1134880" y="1010653"/>
                </a:lnTo>
                <a:lnTo>
                  <a:pt x="1160232" y="974501"/>
                </a:lnTo>
                <a:lnTo>
                  <a:pt x="1183058" y="936554"/>
                </a:lnTo>
                <a:lnTo>
                  <a:pt x="1203236" y="896936"/>
                </a:lnTo>
                <a:lnTo>
                  <a:pt x="1220644" y="855767"/>
                </a:lnTo>
                <a:lnTo>
                  <a:pt x="1235161" y="813170"/>
                </a:lnTo>
                <a:lnTo>
                  <a:pt x="1246664" y="769266"/>
                </a:lnTo>
                <a:lnTo>
                  <a:pt x="1255031" y="724178"/>
                </a:lnTo>
                <a:lnTo>
                  <a:pt x="1260141" y="678027"/>
                </a:lnTo>
                <a:lnTo>
                  <a:pt x="1261872" y="630936"/>
                </a:lnTo>
                <a:lnTo>
                  <a:pt x="1260141" y="583844"/>
                </a:lnTo>
                <a:lnTo>
                  <a:pt x="1255031" y="537693"/>
                </a:lnTo>
                <a:lnTo>
                  <a:pt x="1246664" y="492605"/>
                </a:lnTo>
                <a:lnTo>
                  <a:pt x="1235161" y="448701"/>
                </a:lnTo>
                <a:lnTo>
                  <a:pt x="1220644" y="406104"/>
                </a:lnTo>
                <a:lnTo>
                  <a:pt x="1203236" y="364935"/>
                </a:lnTo>
                <a:lnTo>
                  <a:pt x="1183058" y="325317"/>
                </a:lnTo>
                <a:lnTo>
                  <a:pt x="1160232" y="287370"/>
                </a:lnTo>
                <a:lnTo>
                  <a:pt x="1134880" y="251218"/>
                </a:lnTo>
                <a:lnTo>
                  <a:pt x="1107124" y="216982"/>
                </a:lnTo>
                <a:lnTo>
                  <a:pt x="1077087" y="184785"/>
                </a:lnTo>
                <a:lnTo>
                  <a:pt x="1044889" y="154747"/>
                </a:lnTo>
                <a:lnTo>
                  <a:pt x="1010653" y="126991"/>
                </a:lnTo>
                <a:lnTo>
                  <a:pt x="974501" y="101639"/>
                </a:lnTo>
                <a:lnTo>
                  <a:pt x="936554" y="78813"/>
                </a:lnTo>
                <a:lnTo>
                  <a:pt x="896936" y="58635"/>
                </a:lnTo>
                <a:lnTo>
                  <a:pt x="855767" y="41227"/>
                </a:lnTo>
                <a:lnTo>
                  <a:pt x="813170" y="26710"/>
                </a:lnTo>
                <a:lnTo>
                  <a:pt x="769266" y="15207"/>
                </a:lnTo>
                <a:lnTo>
                  <a:pt x="724178" y="6840"/>
                </a:lnTo>
                <a:lnTo>
                  <a:pt x="678027" y="1730"/>
                </a:lnTo>
                <a:lnTo>
                  <a:pt x="630935" y="0"/>
                </a:lnTo>
                <a:close/>
              </a:path>
            </a:pathLst>
          </a:custGeom>
          <a:solidFill>
            <a:srgbClr val="F1F1F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0" name="Google Shape;80;p2"/>
          <p:cNvSpPr txBox="1"/>
          <p:nvPr/>
        </p:nvSpPr>
        <p:spPr>
          <a:xfrm>
            <a:off x="4989102" y="482632"/>
            <a:ext cx="2538730" cy="376555"/>
          </a:xfrm>
          <a:prstGeom prst="rect">
            <a:avLst/>
          </a:prstGeom>
          <a:noFill/>
          <a:ln>
            <a:noFill/>
          </a:ln>
        </p:spPr>
        <p:txBody>
          <a:bodyPr anchorCtr="0" anchor="t" bIns="0" lIns="0" spcFirstLastPara="1" rIns="0" wrap="square" tIns="13325">
            <a:spAutoFit/>
          </a:bodyPr>
          <a:lstStyle/>
          <a:p>
            <a:pPr indent="0" lvl="0" marL="12700" marR="0" rtl="0" algn="l">
              <a:lnSpc>
                <a:spcPct val="100000"/>
              </a:lnSpc>
              <a:spcBef>
                <a:spcPts val="0"/>
              </a:spcBef>
              <a:spcAft>
                <a:spcPts val="0"/>
              </a:spcAft>
              <a:buNone/>
            </a:pPr>
            <a:r>
              <a:rPr lang="en-US" sz="2300">
                <a:solidFill>
                  <a:srgbClr val="1662AD"/>
                </a:solidFill>
                <a:latin typeface="Verdana"/>
                <a:ea typeface="Verdana"/>
                <a:cs typeface="Verdana"/>
                <a:sym typeface="Verdana"/>
              </a:rPr>
              <a:t>How it all started?</a:t>
            </a:r>
            <a:endParaRPr sz="2300">
              <a:solidFill>
                <a:srgbClr val="1662AD"/>
              </a:solidFill>
              <a:latin typeface="Verdana"/>
              <a:ea typeface="Verdana"/>
              <a:cs typeface="Verdana"/>
              <a:sym typeface="Verdana"/>
            </a:endParaRPr>
          </a:p>
        </p:txBody>
      </p:sp>
      <p:sp>
        <p:nvSpPr>
          <p:cNvPr id="81" name="Google Shape;81;p2"/>
          <p:cNvSpPr txBox="1"/>
          <p:nvPr/>
        </p:nvSpPr>
        <p:spPr>
          <a:xfrm>
            <a:off x="337426" y="1728881"/>
            <a:ext cx="3156134" cy="1428596"/>
          </a:xfrm>
          <a:prstGeom prst="rect">
            <a:avLst/>
          </a:prstGeom>
          <a:noFill/>
          <a:ln>
            <a:noFill/>
          </a:ln>
        </p:spPr>
        <p:txBody>
          <a:bodyPr anchorCtr="0" anchor="t" bIns="0" lIns="0" spcFirstLastPara="1" rIns="0" wrap="square" tIns="12700">
            <a:spAutoFit/>
          </a:bodyPr>
          <a:lstStyle/>
          <a:p>
            <a:pPr indent="0" lvl="0" marL="12700" marR="5080" rtl="0" algn="l">
              <a:lnSpc>
                <a:spcPct val="100200"/>
              </a:lnSpc>
              <a:spcBef>
                <a:spcPts val="0"/>
              </a:spcBef>
              <a:spcAft>
                <a:spcPts val="0"/>
              </a:spcAft>
              <a:buNone/>
            </a:pPr>
            <a:r>
              <a:rPr lang="en-US" sz="2300">
                <a:solidFill>
                  <a:srgbClr val="1662AD"/>
                </a:solidFill>
                <a:latin typeface="Arial"/>
                <a:ea typeface="Arial"/>
                <a:cs typeface="Arial"/>
                <a:sym typeface="Arial"/>
              </a:rPr>
              <a:t>Pampers - the word  means indulge with  every comfort and  kindness.</a:t>
            </a:r>
            <a:endParaRPr/>
          </a:p>
        </p:txBody>
      </p:sp>
      <p:grpSp>
        <p:nvGrpSpPr>
          <p:cNvPr id="82" name="Google Shape;82;p2"/>
          <p:cNvGrpSpPr/>
          <p:nvPr/>
        </p:nvGrpSpPr>
        <p:grpSpPr>
          <a:xfrm>
            <a:off x="4556840" y="1302446"/>
            <a:ext cx="4232388" cy="3494914"/>
            <a:chOff x="5616194" y="1058780"/>
            <a:chExt cx="4232388" cy="3494914"/>
          </a:xfrm>
        </p:grpSpPr>
        <p:pic>
          <p:nvPicPr>
            <p:cNvPr id="83" name="Google Shape;83;p2"/>
            <p:cNvPicPr preferRelativeResize="0"/>
            <p:nvPr/>
          </p:nvPicPr>
          <p:blipFill rotWithShape="1">
            <a:blip r:embed="rId3">
              <a:alphaModFix/>
            </a:blip>
            <a:srcRect b="0" l="0" r="0" t="0"/>
            <a:stretch/>
          </p:blipFill>
          <p:spPr>
            <a:xfrm>
              <a:off x="5616194" y="1058780"/>
              <a:ext cx="774192" cy="774191"/>
            </a:xfrm>
            <a:prstGeom prst="rect">
              <a:avLst/>
            </a:prstGeom>
            <a:noFill/>
            <a:ln>
              <a:noFill/>
            </a:ln>
          </p:spPr>
        </p:pic>
        <p:pic>
          <p:nvPicPr>
            <p:cNvPr id="84" name="Google Shape;84;p2"/>
            <p:cNvPicPr preferRelativeResize="0"/>
            <p:nvPr/>
          </p:nvPicPr>
          <p:blipFill rotWithShape="1">
            <a:blip r:embed="rId4">
              <a:alphaModFix/>
            </a:blip>
            <a:srcRect b="0" l="0" r="0" t="0"/>
            <a:stretch/>
          </p:blipFill>
          <p:spPr>
            <a:xfrm>
              <a:off x="9013952" y="1109941"/>
              <a:ext cx="631825" cy="632625"/>
            </a:xfrm>
            <a:prstGeom prst="rect">
              <a:avLst/>
            </a:prstGeom>
            <a:noFill/>
            <a:ln>
              <a:noFill/>
            </a:ln>
          </p:spPr>
        </p:pic>
        <p:pic>
          <p:nvPicPr>
            <p:cNvPr id="85" name="Google Shape;85;p2"/>
            <p:cNvPicPr preferRelativeResize="0"/>
            <p:nvPr/>
          </p:nvPicPr>
          <p:blipFill rotWithShape="1">
            <a:blip r:embed="rId5">
              <a:alphaModFix/>
            </a:blip>
            <a:srcRect b="0" l="0" r="0" t="0"/>
            <a:stretch/>
          </p:blipFill>
          <p:spPr>
            <a:xfrm>
              <a:off x="5738197" y="4023533"/>
              <a:ext cx="530186" cy="530161"/>
            </a:xfrm>
            <a:prstGeom prst="rect">
              <a:avLst/>
            </a:prstGeom>
            <a:noFill/>
            <a:ln>
              <a:noFill/>
            </a:ln>
          </p:spPr>
        </p:pic>
        <p:pic>
          <p:nvPicPr>
            <p:cNvPr id="86" name="Google Shape;86;p2"/>
            <p:cNvPicPr preferRelativeResize="0"/>
            <p:nvPr/>
          </p:nvPicPr>
          <p:blipFill rotWithShape="1">
            <a:blip r:embed="rId6">
              <a:alphaModFix/>
            </a:blip>
            <a:srcRect b="0" l="0" r="0" t="0"/>
            <a:stretch/>
          </p:blipFill>
          <p:spPr>
            <a:xfrm>
              <a:off x="9329864" y="3811205"/>
              <a:ext cx="518718" cy="519353"/>
            </a:xfrm>
            <a:prstGeom prst="rect">
              <a:avLst/>
            </a:prstGeom>
            <a:noFill/>
            <a:ln>
              <a:noFill/>
            </a:ln>
          </p:spPr>
        </p:pic>
      </p:grpSp>
      <p:sp>
        <p:nvSpPr>
          <p:cNvPr id="87" name="Google Shape;87;p2"/>
          <p:cNvSpPr txBox="1"/>
          <p:nvPr/>
        </p:nvSpPr>
        <p:spPr>
          <a:xfrm>
            <a:off x="3932762" y="2443179"/>
            <a:ext cx="2112645" cy="1122680"/>
          </a:xfrm>
          <a:prstGeom prst="rect">
            <a:avLst/>
          </a:prstGeom>
          <a:noFill/>
          <a:ln>
            <a:noFill/>
          </a:ln>
        </p:spPr>
        <p:txBody>
          <a:bodyPr anchorCtr="0" anchor="t" bIns="0" lIns="0" spcFirstLastPara="1" rIns="0" wrap="square" tIns="12700">
            <a:spAutoFit/>
          </a:bodyPr>
          <a:lstStyle/>
          <a:p>
            <a:pPr indent="0" lvl="0" marL="12700" marR="5080" rtl="0" algn="ctr">
              <a:lnSpc>
                <a:spcPct val="100000"/>
              </a:lnSpc>
              <a:spcBef>
                <a:spcPts val="0"/>
              </a:spcBef>
              <a:spcAft>
                <a:spcPts val="0"/>
              </a:spcAft>
              <a:buNone/>
            </a:pPr>
            <a:r>
              <a:rPr lang="en-US" sz="1200">
                <a:solidFill>
                  <a:srgbClr val="404040"/>
                </a:solidFill>
                <a:latin typeface="Verdana"/>
                <a:ea typeface="Verdana"/>
                <a:cs typeface="Verdana"/>
                <a:sym typeface="Verdana"/>
              </a:rPr>
              <a:t>Pampers were introduced in  1961. In 1956, P&amp;G</a:t>
            </a:r>
            <a:endParaRPr sz="1200">
              <a:solidFill>
                <a:schemeClr val="dk1"/>
              </a:solidFill>
              <a:latin typeface="Verdana"/>
              <a:ea typeface="Verdana"/>
              <a:cs typeface="Verdana"/>
              <a:sym typeface="Verdana"/>
            </a:endParaRPr>
          </a:p>
          <a:p>
            <a:pPr indent="0" lvl="0" marL="18415" marR="7620" rtl="0" algn="ctr">
              <a:lnSpc>
                <a:spcPct val="100000"/>
              </a:lnSpc>
              <a:spcBef>
                <a:spcPts val="0"/>
              </a:spcBef>
              <a:spcAft>
                <a:spcPts val="0"/>
              </a:spcAft>
              <a:buNone/>
            </a:pPr>
            <a:r>
              <a:rPr lang="en-US" sz="1200">
                <a:solidFill>
                  <a:srgbClr val="404040"/>
                </a:solidFill>
                <a:latin typeface="Verdana"/>
                <a:ea typeface="Verdana"/>
                <a:cs typeface="Verdana"/>
                <a:sym typeface="Verdana"/>
              </a:rPr>
              <a:t>researcher Victor Mills didn’t  liked changing the cloth  diapers of his new-born  grandchild.</a:t>
            </a:r>
            <a:endParaRPr sz="1200">
              <a:solidFill>
                <a:schemeClr val="dk1"/>
              </a:solidFill>
              <a:latin typeface="Verdana"/>
              <a:ea typeface="Verdana"/>
              <a:cs typeface="Verdana"/>
              <a:sym typeface="Verdana"/>
            </a:endParaRPr>
          </a:p>
        </p:txBody>
      </p:sp>
      <p:sp>
        <p:nvSpPr>
          <p:cNvPr id="88" name="Google Shape;88;p2"/>
          <p:cNvSpPr txBox="1"/>
          <p:nvPr/>
        </p:nvSpPr>
        <p:spPr>
          <a:xfrm>
            <a:off x="7304103" y="2443179"/>
            <a:ext cx="2049780" cy="939800"/>
          </a:xfrm>
          <a:prstGeom prst="rect">
            <a:avLst/>
          </a:prstGeom>
          <a:noFill/>
          <a:ln>
            <a:noFill/>
          </a:ln>
        </p:spPr>
        <p:txBody>
          <a:bodyPr anchorCtr="0" anchor="t" bIns="0" lIns="0" spcFirstLastPara="1" rIns="0" wrap="square" tIns="12700">
            <a:spAutoFit/>
          </a:bodyPr>
          <a:lstStyle/>
          <a:p>
            <a:pPr indent="-635" lvl="0" marL="12700" marR="5080" rtl="0" algn="ctr">
              <a:lnSpc>
                <a:spcPct val="100000"/>
              </a:lnSpc>
              <a:spcBef>
                <a:spcPts val="0"/>
              </a:spcBef>
              <a:spcAft>
                <a:spcPts val="0"/>
              </a:spcAft>
              <a:buNone/>
            </a:pPr>
            <a:r>
              <a:rPr lang="en-US" sz="1200">
                <a:solidFill>
                  <a:srgbClr val="404040"/>
                </a:solidFill>
                <a:latin typeface="Verdana"/>
                <a:ea typeface="Verdana"/>
                <a:cs typeface="Verdana"/>
                <a:sym typeface="Verdana"/>
              </a:rPr>
              <a:t>Pampers in 2018  announced that the goal is  to give parents an option  for an affordable natural  diaper brand.</a:t>
            </a:r>
            <a:endParaRPr sz="1200">
              <a:solidFill>
                <a:schemeClr val="dk1"/>
              </a:solidFill>
              <a:latin typeface="Verdana"/>
              <a:ea typeface="Verdana"/>
              <a:cs typeface="Verdana"/>
              <a:sym typeface="Verdana"/>
            </a:endParaRPr>
          </a:p>
        </p:txBody>
      </p:sp>
      <p:sp>
        <p:nvSpPr>
          <p:cNvPr id="89" name="Google Shape;89;p2"/>
          <p:cNvSpPr txBox="1"/>
          <p:nvPr/>
        </p:nvSpPr>
        <p:spPr>
          <a:xfrm>
            <a:off x="3698828" y="5163469"/>
            <a:ext cx="2113280" cy="574675"/>
          </a:xfrm>
          <a:prstGeom prst="rect">
            <a:avLst/>
          </a:prstGeom>
          <a:noFill/>
          <a:ln>
            <a:noFill/>
          </a:ln>
        </p:spPr>
        <p:txBody>
          <a:bodyPr anchorCtr="0" anchor="t" bIns="0" lIns="0" spcFirstLastPara="1" rIns="0" wrap="square" tIns="12700">
            <a:spAutoFit/>
          </a:bodyPr>
          <a:lstStyle/>
          <a:p>
            <a:pPr indent="0" lvl="0" marL="12065" marR="5080" rtl="0" algn="ctr">
              <a:lnSpc>
                <a:spcPct val="100000"/>
              </a:lnSpc>
              <a:spcBef>
                <a:spcPts val="0"/>
              </a:spcBef>
              <a:spcAft>
                <a:spcPts val="0"/>
              </a:spcAft>
              <a:buNone/>
            </a:pPr>
            <a:r>
              <a:rPr lang="en-US" sz="1200">
                <a:solidFill>
                  <a:srgbClr val="404040"/>
                </a:solidFill>
                <a:latin typeface="Verdana"/>
                <a:ea typeface="Verdana"/>
                <a:cs typeface="Verdana"/>
                <a:sym typeface="Verdana"/>
              </a:rPr>
              <a:t>The first patent for the use of  double gussets in a diaper  was in 1973 by P&amp;G.</a:t>
            </a:r>
            <a:endParaRPr sz="1200">
              <a:solidFill>
                <a:schemeClr val="dk1"/>
              </a:solidFill>
              <a:latin typeface="Verdana"/>
              <a:ea typeface="Verdana"/>
              <a:cs typeface="Verdana"/>
              <a:sym typeface="Verdana"/>
            </a:endParaRPr>
          </a:p>
        </p:txBody>
      </p:sp>
      <p:sp>
        <p:nvSpPr>
          <p:cNvPr id="90" name="Google Shape;90;p2"/>
          <p:cNvSpPr txBox="1"/>
          <p:nvPr/>
        </p:nvSpPr>
        <p:spPr>
          <a:xfrm>
            <a:off x="6755527" y="4961610"/>
            <a:ext cx="3661792" cy="861774"/>
          </a:xfrm>
          <a:prstGeom prst="rect">
            <a:avLst/>
          </a:prstGeom>
          <a:noFill/>
          <a:ln>
            <a:noFill/>
          </a:ln>
        </p:spPr>
        <p:txBody>
          <a:bodyPr anchorCtr="0" anchor="t" bIns="0" lIns="0" spcFirstLastPara="1" rIns="0" wrap="square" tIns="30475">
            <a:spAutoFit/>
          </a:bodyPr>
          <a:lstStyle/>
          <a:p>
            <a:pPr indent="-1904" lvl="0" marL="12700" marR="5080" rtl="0" algn="ctr">
              <a:lnSpc>
                <a:spcPct val="90000"/>
              </a:lnSpc>
              <a:spcBef>
                <a:spcPts val="0"/>
              </a:spcBef>
              <a:spcAft>
                <a:spcPts val="0"/>
              </a:spcAft>
              <a:buNone/>
            </a:pPr>
            <a:r>
              <a:rPr lang="en-US" sz="1200">
                <a:solidFill>
                  <a:srgbClr val="404040"/>
                </a:solidFill>
                <a:latin typeface="Verdana"/>
                <a:ea typeface="Verdana"/>
                <a:cs typeface="Verdana"/>
                <a:sym typeface="Verdana"/>
              </a:rPr>
              <a:t>Launched its newest diaper  line called Pampers Pure  which was designed without  chlorine bleaching, fragrance,  lotion, parabens, natural  rubber latex and 26 allergens  identified by the European</a:t>
            </a:r>
            <a:endParaRPr sz="1200">
              <a:solidFill>
                <a:schemeClr val="dk1"/>
              </a:solidFill>
              <a:latin typeface="Verdana"/>
              <a:ea typeface="Verdana"/>
              <a:cs typeface="Verdana"/>
              <a:sym typeface="Verdana"/>
            </a:endParaRPr>
          </a:p>
        </p:txBody>
      </p:sp>
      <p:sp>
        <p:nvSpPr>
          <p:cNvPr id="91" name="Google Shape;91;p2"/>
          <p:cNvSpPr txBox="1"/>
          <p:nvPr/>
        </p:nvSpPr>
        <p:spPr>
          <a:xfrm>
            <a:off x="9112583" y="5615105"/>
            <a:ext cx="482600" cy="208279"/>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None/>
            </a:pPr>
            <a:r>
              <a:rPr lang="en-US" sz="1200">
                <a:solidFill>
                  <a:srgbClr val="404040"/>
                </a:solidFill>
                <a:latin typeface="Verdana"/>
                <a:ea typeface="Verdana"/>
                <a:cs typeface="Verdana"/>
                <a:sym typeface="Verdana"/>
              </a:rPr>
              <a:t>Union.</a:t>
            </a:r>
            <a:endParaRPr sz="1200">
              <a:solidFill>
                <a:schemeClr val="dk1"/>
              </a:solidFill>
              <a:latin typeface="Verdana"/>
              <a:ea typeface="Verdana"/>
              <a:cs typeface="Verdana"/>
              <a:sym typeface="Verdan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3"/>
          <p:cNvSpPr/>
          <p:nvPr/>
        </p:nvSpPr>
        <p:spPr>
          <a:xfrm>
            <a:off x="6096000" y="3203468"/>
            <a:ext cx="1042669" cy="1042669"/>
          </a:xfrm>
          <a:custGeom>
            <a:rect b="b" l="l" r="r" t="t"/>
            <a:pathLst>
              <a:path extrusionOk="0" h="1042670" w="1042670">
                <a:moveTo>
                  <a:pt x="521208" y="0"/>
                </a:moveTo>
                <a:lnTo>
                  <a:pt x="473759" y="2129"/>
                </a:lnTo>
                <a:lnTo>
                  <a:pt x="427506" y="8395"/>
                </a:lnTo>
                <a:lnTo>
                  <a:pt x="382631" y="18614"/>
                </a:lnTo>
                <a:lnTo>
                  <a:pt x="339319" y="32601"/>
                </a:lnTo>
                <a:lnTo>
                  <a:pt x="297754" y="50174"/>
                </a:lnTo>
                <a:lnTo>
                  <a:pt x="258120" y="71148"/>
                </a:lnTo>
                <a:lnTo>
                  <a:pt x="220600" y="95339"/>
                </a:lnTo>
                <a:lnTo>
                  <a:pt x="185378" y="122563"/>
                </a:lnTo>
                <a:lnTo>
                  <a:pt x="152638" y="152638"/>
                </a:lnTo>
                <a:lnTo>
                  <a:pt x="122563" y="185378"/>
                </a:lnTo>
                <a:lnTo>
                  <a:pt x="95339" y="220600"/>
                </a:lnTo>
                <a:lnTo>
                  <a:pt x="71148" y="258120"/>
                </a:lnTo>
                <a:lnTo>
                  <a:pt x="50174" y="297754"/>
                </a:lnTo>
                <a:lnTo>
                  <a:pt x="32601" y="339319"/>
                </a:lnTo>
                <a:lnTo>
                  <a:pt x="18614" y="382631"/>
                </a:lnTo>
                <a:lnTo>
                  <a:pt x="8395" y="427506"/>
                </a:lnTo>
                <a:lnTo>
                  <a:pt x="2129" y="473759"/>
                </a:lnTo>
                <a:lnTo>
                  <a:pt x="0" y="521207"/>
                </a:lnTo>
                <a:lnTo>
                  <a:pt x="2129" y="568656"/>
                </a:lnTo>
                <a:lnTo>
                  <a:pt x="8395" y="614909"/>
                </a:lnTo>
                <a:lnTo>
                  <a:pt x="18614" y="659784"/>
                </a:lnTo>
                <a:lnTo>
                  <a:pt x="32601" y="703096"/>
                </a:lnTo>
                <a:lnTo>
                  <a:pt x="50174" y="744661"/>
                </a:lnTo>
                <a:lnTo>
                  <a:pt x="71148" y="784295"/>
                </a:lnTo>
                <a:lnTo>
                  <a:pt x="95339" y="821815"/>
                </a:lnTo>
                <a:lnTo>
                  <a:pt x="122563" y="857037"/>
                </a:lnTo>
                <a:lnTo>
                  <a:pt x="152638" y="889777"/>
                </a:lnTo>
                <a:lnTo>
                  <a:pt x="185378" y="919852"/>
                </a:lnTo>
                <a:lnTo>
                  <a:pt x="220600" y="947076"/>
                </a:lnTo>
                <a:lnTo>
                  <a:pt x="258120" y="971267"/>
                </a:lnTo>
                <a:lnTo>
                  <a:pt x="297754" y="992241"/>
                </a:lnTo>
                <a:lnTo>
                  <a:pt x="339319" y="1009814"/>
                </a:lnTo>
                <a:lnTo>
                  <a:pt x="382631" y="1023801"/>
                </a:lnTo>
                <a:lnTo>
                  <a:pt x="427506" y="1034020"/>
                </a:lnTo>
                <a:lnTo>
                  <a:pt x="473759" y="1040286"/>
                </a:lnTo>
                <a:lnTo>
                  <a:pt x="521208" y="1042416"/>
                </a:lnTo>
                <a:lnTo>
                  <a:pt x="568656" y="1040286"/>
                </a:lnTo>
                <a:lnTo>
                  <a:pt x="614909" y="1034020"/>
                </a:lnTo>
                <a:lnTo>
                  <a:pt x="659784" y="1023801"/>
                </a:lnTo>
                <a:lnTo>
                  <a:pt x="703096" y="1009814"/>
                </a:lnTo>
                <a:lnTo>
                  <a:pt x="744661" y="992241"/>
                </a:lnTo>
                <a:lnTo>
                  <a:pt x="784295" y="971267"/>
                </a:lnTo>
                <a:lnTo>
                  <a:pt x="821815" y="947076"/>
                </a:lnTo>
                <a:lnTo>
                  <a:pt x="857037" y="919852"/>
                </a:lnTo>
                <a:lnTo>
                  <a:pt x="889777" y="889777"/>
                </a:lnTo>
                <a:lnTo>
                  <a:pt x="919852" y="857037"/>
                </a:lnTo>
                <a:lnTo>
                  <a:pt x="947076" y="821815"/>
                </a:lnTo>
                <a:lnTo>
                  <a:pt x="971267" y="784295"/>
                </a:lnTo>
                <a:lnTo>
                  <a:pt x="992241" y="744661"/>
                </a:lnTo>
                <a:lnTo>
                  <a:pt x="1009814" y="703096"/>
                </a:lnTo>
                <a:lnTo>
                  <a:pt x="1023801" y="659784"/>
                </a:lnTo>
                <a:lnTo>
                  <a:pt x="1034020" y="614909"/>
                </a:lnTo>
                <a:lnTo>
                  <a:pt x="1040286" y="568656"/>
                </a:lnTo>
                <a:lnTo>
                  <a:pt x="1042416" y="521207"/>
                </a:lnTo>
                <a:lnTo>
                  <a:pt x="1040286" y="473759"/>
                </a:lnTo>
                <a:lnTo>
                  <a:pt x="1034020" y="427506"/>
                </a:lnTo>
                <a:lnTo>
                  <a:pt x="1023801" y="382631"/>
                </a:lnTo>
                <a:lnTo>
                  <a:pt x="1009814" y="339319"/>
                </a:lnTo>
                <a:lnTo>
                  <a:pt x="992241" y="297754"/>
                </a:lnTo>
                <a:lnTo>
                  <a:pt x="971267" y="258120"/>
                </a:lnTo>
                <a:lnTo>
                  <a:pt x="947076" y="220600"/>
                </a:lnTo>
                <a:lnTo>
                  <a:pt x="919852" y="185378"/>
                </a:lnTo>
                <a:lnTo>
                  <a:pt x="889777" y="152638"/>
                </a:lnTo>
                <a:lnTo>
                  <a:pt x="857037" y="122563"/>
                </a:lnTo>
                <a:lnTo>
                  <a:pt x="821815" y="95339"/>
                </a:lnTo>
                <a:lnTo>
                  <a:pt x="784295" y="71148"/>
                </a:lnTo>
                <a:lnTo>
                  <a:pt x="744661" y="50174"/>
                </a:lnTo>
                <a:lnTo>
                  <a:pt x="703096" y="32601"/>
                </a:lnTo>
                <a:lnTo>
                  <a:pt x="659784" y="18614"/>
                </a:lnTo>
                <a:lnTo>
                  <a:pt x="614909" y="8395"/>
                </a:lnTo>
                <a:lnTo>
                  <a:pt x="568656" y="2129"/>
                </a:lnTo>
                <a:lnTo>
                  <a:pt x="521208" y="0"/>
                </a:lnTo>
                <a:close/>
              </a:path>
            </a:pathLst>
          </a:custGeom>
          <a:solidFill>
            <a:srgbClr val="64D59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7" name="Google Shape;97;p3"/>
          <p:cNvSpPr/>
          <p:nvPr/>
        </p:nvSpPr>
        <p:spPr>
          <a:xfrm>
            <a:off x="6098665" y="1151312"/>
            <a:ext cx="1042669" cy="1042669"/>
          </a:xfrm>
          <a:custGeom>
            <a:rect b="b" l="l" r="r" t="t"/>
            <a:pathLst>
              <a:path extrusionOk="0" h="1042669" w="1042670">
                <a:moveTo>
                  <a:pt x="521208" y="0"/>
                </a:moveTo>
                <a:lnTo>
                  <a:pt x="473759" y="2129"/>
                </a:lnTo>
                <a:lnTo>
                  <a:pt x="427506" y="8395"/>
                </a:lnTo>
                <a:lnTo>
                  <a:pt x="382631" y="18614"/>
                </a:lnTo>
                <a:lnTo>
                  <a:pt x="339319" y="32601"/>
                </a:lnTo>
                <a:lnTo>
                  <a:pt x="297754" y="50174"/>
                </a:lnTo>
                <a:lnTo>
                  <a:pt x="258120" y="71148"/>
                </a:lnTo>
                <a:lnTo>
                  <a:pt x="220600" y="95339"/>
                </a:lnTo>
                <a:lnTo>
                  <a:pt x="185378" y="122563"/>
                </a:lnTo>
                <a:lnTo>
                  <a:pt x="152638" y="152638"/>
                </a:lnTo>
                <a:lnTo>
                  <a:pt x="122563" y="185378"/>
                </a:lnTo>
                <a:lnTo>
                  <a:pt x="95339" y="220600"/>
                </a:lnTo>
                <a:lnTo>
                  <a:pt x="71148" y="258120"/>
                </a:lnTo>
                <a:lnTo>
                  <a:pt x="50174" y="297754"/>
                </a:lnTo>
                <a:lnTo>
                  <a:pt x="32601" y="339319"/>
                </a:lnTo>
                <a:lnTo>
                  <a:pt x="18614" y="382631"/>
                </a:lnTo>
                <a:lnTo>
                  <a:pt x="8395" y="427506"/>
                </a:lnTo>
                <a:lnTo>
                  <a:pt x="2129" y="473759"/>
                </a:lnTo>
                <a:lnTo>
                  <a:pt x="0" y="521207"/>
                </a:lnTo>
                <a:lnTo>
                  <a:pt x="2129" y="568656"/>
                </a:lnTo>
                <a:lnTo>
                  <a:pt x="8395" y="614909"/>
                </a:lnTo>
                <a:lnTo>
                  <a:pt x="18614" y="659784"/>
                </a:lnTo>
                <a:lnTo>
                  <a:pt x="32601" y="703096"/>
                </a:lnTo>
                <a:lnTo>
                  <a:pt x="50174" y="744661"/>
                </a:lnTo>
                <a:lnTo>
                  <a:pt x="71148" y="784295"/>
                </a:lnTo>
                <a:lnTo>
                  <a:pt x="95339" y="821815"/>
                </a:lnTo>
                <a:lnTo>
                  <a:pt x="122563" y="857037"/>
                </a:lnTo>
                <a:lnTo>
                  <a:pt x="152638" y="889777"/>
                </a:lnTo>
                <a:lnTo>
                  <a:pt x="185378" y="919852"/>
                </a:lnTo>
                <a:lnTo>
                  <a:pt x="220600" y="947076"/>
                </a:lnTo>
                <a:lnTo>
                  <a:pt x="258120" y="971267"/>
                </a:lnTo>
                <a:lnTo>
                  <a:pt x="297754" y="992241"/>
                </a:lnTo>
                <a:lnTo>
                  <a:pt x="339319" y="1009814"/>
                </a:lnTo>
                <a:lnTo>
                  <a:pt x="382631" y="1023801"/>
                </a:lnTo>
                <a:lnTo>
                  <a:pt x="427506" y="1034020"/>
                </a:lnTo>
                <a:lnTo>
                  <a:pt x="473759" y="1040286"/>
                </a:lnTo>
                <a:lnTo>
                  <a:pt x="521208" y="1042415"/>
                </a:lnTo>
                <a:lnTo>
                  <a:pt x="568656" y="1040286"/>
                </a:lnTo>
                <a:lnTo>
                  <a:pt x="614909" y="1034020"/>
                </a:lnTo>
                <a:lnTo>
                  <a:pt x="659784" y="1023801"/>
                </a:lnTo>
                <a:lnTo>
                  <a:pt x="703096" y="1009814"/>
                </a:lnTo>
                <a:lnTo>
                  <a:pt x="744661" y="992241"/>
                </a:lnTo>
                <a:lnTo>
                  <a:pt x="784295" y="971267"/>
                </a:lnTo>
                <a:lnTo>
                  <a:pt x="821815" y="947076"/>
                </a:lnTo>
                <a:lnTo>
                  <a:pt x="857037" y="919852"/>
                </a:lnTo>
                <a:lnTo>
                  <a:pt x="889777" y="889777"/>
                </a:lnTo>
                <a:lnTo>
                  <a:pt x="919852" y="857037"/>
                </a:lnTo>
                <a:lnTo>
                  <a:pt x="947076" y="821815"/>
                </a:lnTo>
                <a:lnTo>
                  <a:pt x="971267" y="784295"/>
                </a:lnTo>
                <a:lnTo>
                  <a:pt x="992241" y="744661"/>
                </a:lnTo>
                <a:lnTo>
                  <a:pt x="1009814" y="703096"/>
                </a:lnTo>
                <a:lnTo>
                  <a:pt x="1023801" y="659784"/>
                </a:lnTo>
                <a:lnTo>
                  <a:pt x="1034020" y="614909"/>
                </a:lnTo>
                <a:lnTo>
                  <a:pt x="1040286" y="568656"/>
                </a:lnTo>
                <a:lnTo>
                  <a:pt x="1042416" y="521207"/>
                </a:lnTo>
                <a:lnTo>
                  <a:pt x="1040286" y="473759"/>
                </a:lnTo>
                <a:lnTo>
                  <a:pt x="1034020" y="427506"/>
                </a:lnTo>
                <a:lnTo>
                  <a:pt x="1023801" y="382631"/>
                </a:lnTo>
                <a:lnTo>
                  <a:pt x="1009814" y="339319"/>
                </a:lnTo>
                <a:lnTo>
                  <a:pt x="992241" y="297754"/>
                </a:lnTo>
                <a:lnTo>
                  <a:pt x="971267" y="258120"/>
                </a:lnTo>
                <a:lnTo>
                  <a:pt x="947076" y="220600"/>
                </a:lnTo>
                <a:lnTo>
                  <a:pt x="919852" y="185378"/>
                </a:lnTo>
                <a:lnTo>
                  <a:pt x="889777" y="152638"/>
                </a:lnTo>
                <a:lnTo>
                  <a:pt x="857037" y="122563"/>
                </a:lnTo>
                <a:lnTo>
                  <a:pt x="821815" y="95339"/>
                </a:lnTo>
                <a:lnTo>
                  <a:pt x="784295" y="71148"/>
                </a:lnTo>
                <a:lnTo>
                  <a:pt x="744661" y="50174"/>
                </a:lnTo>
                <a:lnTo>
                  <a:pt x="703096" y="32601"/>
                </a:lnTo>
                <a:lnTo>
                  <a:pt x="659784" y="18614"/>
                </a:lnTo>
                <a:lnTo>
                  <a:pt x="614909" y="8395"/>
                </a:lnTo>
                <a:lnTo>
                  <a:pt x="568656" y="2129"/>
                </a:lnTo>
                <a:lnTo>
                  <a:pt x="521208" y="0"/>
                </a:lnTo>
                <a:close/>
              </a:path>
            </a:pathLst>
          </a:custGeom>
          <a:solidFill>
            <a:srgbClr val="E6C13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8" name="Google Shape;98;p3"/>
          <p:cNvSpPr txBox="1"/>
          <p:nvPr/>
        </p:nvSpPr>
        <p:spPr>
          <a:xfrm>
            <a:off x="4994657" y="514156"/>
            <a:ext cx="2528570" cy="376555"/>
          </a:xfrm>
          <a:prstGeom prst="rect">
            <a:avLst/>
          </a:prstGeom>
          <a:noFill/>
          <a:ln>
            <a:noFill/>
          </a:ln>
        </p:spPr>
        <p:txBody>
          <a:bodyPr anchorCtr="0" anchor="t" bIns="0" lIns="0" spcFirstLastPara="1" rIns="0" wrap="square" tIns="13325">
            <a:spAutoFit/>
          </a:bodyPr>
          <a:lstStyle/>
          <a:p>
            <a:pPr indent="0" lvl="0" marL="12700" marR="0" rtl="0" algn="l">
              <a:lnSpc>
                <a:spcPct val="100000"/>
              </a:lnSpc>
              <a:spcBef>
                <a:spcPts val="0"/>
              </a:spcBef>
              <a:spcAft>
                <a:spcPts val="0"/>
              </a:spcAft>
              <a:buNone/>
            </a:pPr>
            <a:r>
              <a:rPr lang="en-US" sz="2300">
                <a:solidFill>
                  <a:srgbClr val="1662AD"/>
                </a:solidFill>
                <a:latin typeface="Verdana"/>
                <a:ea typeface="Verdana"/>
                <a:cs typeface="Verdana"/>
                <a:sym typeface="Verdana"/>
              </a:rPr>
              <a:t>4 P’s of Marketing</a:t>
            </a:r>
            <a:endParaRPr sz="2300">
              <a:solidFill>
                <a:srgbClr val="1662AD"/>
              </a:solidFill>
              <a:latin typeface="Verdana"/>
              <a:ea typeface="Verdana"/>
              <a:cs typeface="Verdana"/>
              <a:sym typeface="Verdana"/>
            </a:endParaRPr>
          </a:p>
        </p:txBody>
      </p:sp>
      <p:sp>
        <p:nvSpPr>
          <p:cNvPr id="99" name="Google Shape;99;p3"/>
          <p:cNvSpPr txBox="1"/>
          <p:nvPr/>
        </p:nvSpPr>
        <p:spPr>
          <a:xfrm>
            <a:off x="647509" y="2704465"/>
            <a:ext cx="1471930" cy="1428750"/>
          </a:xfrm>
          <a:prstGeom prst="rect">
            <a:avLst/>
          </a:prstGeom>
          <a:noFill/>
          <a:ln>
            <a:noFill/>
          </a:ln>
        </p:spPr>
        <p:txBody>
          <a:bodyPr anchorCtr="0" anchor="t" bIns="0" lIns="0" spcFirstLastPara="1" rIns="0" wrap="square" tIns="13325">
            <a:spAutoFit/>
          </a:bodyPr>
          <a:lstStyle/>
          <a:p>
            <a:pPr indent="0" lvl="0" marL="12700" marR="5080" rtl="0" algn="l">
              <a:lnSpc>
                <a:spcPct val="100000"/>
              </a:lnSpc>
              <a:spcBef>
                <a:spcPts val="0"/>
              </a:spcBef>
              <a:spcAft>
                <a:spcPts val="0"/>
              </a:spcAft>
              <a:buNone/>
            </a:pPr>
            <a:r>
              <a:rPr lang="en-US" sz="2300">
                <a:solidFill>
                  <a:srgbClr val="1662AD"/>
                </a:solidFill>
                <a:latin typeface="Verdana"/>
                <a:ea typeface="Verdana"/>
                <a:cs typeface="Verdana"/>
                <a:sym typeface="Verdana"/>
              </a:rPr>
              <a:t>Product  Price  Place  Promotion</a:t>
            </a:r>
            <a:endParaRPr sz="2300">
              <a:solidFill>
                <a:srgbClr val="1662AD"/>
              </a:solidFill>
              <a:latin typeface="Verdana"/>
              <a:ea typeface="Verdana"/>
              <a:cs typeface="Verdana"/>
              <a:sym typeface="Verdana"/>
            </a:endParaRPr>
          </a:p>
        </p:txBody>
      </p:sp>
      <p:pic>
        <p:nvPicPr>
          <p:cNvPr id="100" name="Google Shape;100;p3"/>
          <p:cNvPicPr preferRelativeResize="0"/>
          <p:nvPr/>
        </p:nvPicPr>
        <p:blipFill rotWithShape="1">
          <a:blip r:embed="rId3">
            <a:alphaModFix/>
          </a:blip>
          <a:srcRect b="0" l="0" r="0" t="0"/>
          <a:stretch/>
        </p:blipFill>
        <p:spPr>
          <a:xfrm>
            <a:off x="6136894" y="5957404"/>
            <a:ext cx="520433" cy="519671"/>
          </a:xfrm>
          <a:prstGeom prst="rect">
            <a:avLst/>
          </a:prstGeom>
          <a:noFill/>
          <a:ln>
            <a:noFill/>
          </a:ln>
        </p:spPr>
      </p:pic>
      <p:sp>
        <p:nvSpPr>
          <p:cNvPr id="101" name="Google Shape;101;p3"/>
          <p:cNvSpPr txBox="1"/>
          <p:nvPr/>
        </p:nvSpPr>
        <p:spPr>
          <a:xfrm>
            <a:off x="3842196" y="4214223"/>
            <a:ext cx="2906013" cy="1520929"/>
          </a:xfrm>
          <a:prstGeom prst="rect">
            <a:avLst/>
          </a:prstGeom>
          <a:noFill/>
          <a:ln>
            <a:noFill/>
          </a:ln>
        </p:spPr>
        <p:txBody>
          <a:bodyPr anchorCtr="0" anchor="t" bIns="0" lIns="0" spcFirstLastPara="1" rIns="0" wrap="square" tIns="12700">
            <a:spAutoFit/>
          </a:bodyPr>
          <a:lstStyle/>
          <a:p>
            <a:pPr indent="0" lvl="0" marL="12700" marR="5080" rtl="0" algn="l">
              <a:lnSpc>
                <a:spcPct val="100000"/>
              </a:lnSpc>
              <a:spcBef>
                <a:spcPts val="0"/>
              </a:spcBef>
              <a:spcAft>
                <a:spcPts val="0"/>
              </a:spcAft>
              <a:buNone/>
            </a:pPr>
            <a:r>
              <a:rPr lang="en-US" sz="1400">
                <a:solidFill>
                  <a:srgbClr val="404040"/>
                </a:solidFill>
                <a:latin typeface="Verdana"/>
                <a:ea typeface="Verdana"/>
                <a:cs typeface="Verdana"/>
                <a:sym typeface="Verdana"/>
              </a:rPr>
              <a:t>Consumer buys from  various platforms like  retail store, online  shop etc. Company  carefully appoints  agents and  distribution channel  across the world  which makes sure the  availability from the  corner shop to the</a:t>
            </a:r>
            <a:endParaRPr sz="1400">
              <a:solidFill>
                <a:schemeClr val="dk1"/>
              </a:solidFill>
              <a:latin typeface="Verdana"/>
              <a:ea typeface="Verdana"/>
              <a:cs typeface="Verdana"/>
              <a:sym typeface="Verdana"/>
            </a:endParaRPr>
          </a:p>
        </p:txBody>
      </p:sp>
      <p:sp>
        <p:nvSpPr>
          <p:cNvPr id="102" name="Google Shape;102;p3"/>
          <p:cNvSpPr txBox="1"/>
          <p:nvPr/>
        </p:nvSpPr>
        <p:spPr>
          <a:xfrm>
            <a:off x="5074590" y="5726969"/>
            <a:ext cx="1151255" cy="240029"/>
          </a:xfrm>
          <a:prstGeom prst="rect">
            <a:avLst/>
          </a:prstGeom>
          <a:noFill/>
          <a:ln>
            <a:noFill/>
          </a:ln>
        </p:spPr>
        <p:txBody>
          <a:bodyPr anchorCtr="0" anchor="t" bIns="0" lIns="0" spcFirstLastPara="1" rIns="0" wrap="square" tIns="13325">
            <a:spAutoFit/>
          </a:bodyPr>
          <a:lstStyle/>
          <a:p>
            <a:pPr indent="0" lvl="0" marL="12700" marR="0" rtl="0" algn="l">
              <a:lnSpc>
                <a:spcPct val="100000"/>
              </a:lnSpc>
              <a:spcBef>
                <a:spcPts val="0"/>
              </a:spcBef>
              <a:spcAft>
                <a:spcPts val="0"/>
              </a:spcAft>
              <a:buNone/>
            </a:pPr>
            <a:r>
              <a:rPr lang="en-US" sz="1400">
                <a:solidFill>
                  <a:srgbClr val="404040"/>
                </a:solidFill>
                <a:latin typeface="Verdana"/>
                <a:ea typeface="Verdana"/>
                <a:cs typeface="Verdana"/>
                <a:sym typeface="Verdana"/>
              </a:rPr>
              <a:t>supermarket.</a:t>
            </a:r>
            <a:endParaRPr sz="1400">
              <a:solidFill>
                <a:schemeClr val="dk1"/>
              </a:solidFill>
              <a:latin typeface="Verdana"/>
              <a:ea typeface="Verdana"/>
              <a:cs typeface="Verdana"/>
              <a:sym typeface="Verdana"/>
            </a:endParaRPr>
          </a:p>
        </p:txBody>
      </p:sp>
      <p:sp>
        <p:nvSpPr>
          <p:cNvPr id="103" name="Google Shape;103;p3"/>
          <p:cNvSpPr txBox="1"/>
          <p:nvPr/>
        </p:nvSpPr>
        <p:spPr>
          <a:xfrm>
            <a:off x="8378507" y="5303282"/>
            <a:ext cx="1795145" cy="239395"/>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None/>
            </a:pPr>
            <a:r>
              <a:rPr lang="en-US" sz="1400">
                <a:solidFill>
                  <a:srgbClr val="404040"/>
                </a:solidFill>
                <a:latin typeface="Verdana"/>
                <a:ea typeface="Verdana"/>
                <a:cs typeface="Verdana"/>
                <a:sym typeface="Verdana"/>
              </a:rPr>
              <a:t>samples or coupons.</a:t>
            </a:r>
            <a:endParaRPr sz="1400">
              <a:solidFill>
                <a:schemeClr val="dk1"/>
              </a:solidFill>
              <a:latin typeface="Verdana"/>
              <a:ea typeface="Verdana"/>
              <a:cs typeface="Verdana"/>
              <a:sym typeface="Verdana"/>
            </a:endParaRPr>
          </a:p>
        </p:txBody>
      </p:sp>
      <p:sp>
        <p:nvSpPr>
          <p:cNvPr id="104" name="Google Shape;104;p3"/>
          <p:cNvSpPr txBox="1"/>
          <p:nvPr/>
        </p:nvSpPr>
        <p:spPr>
          <a:xfrm>
            <a:off x="8424609" y="755472"/>
            <a:ext cx="222250" cy="452120"/>
          </a:xfrm>
          <a:prstGeom prst="rect">
            <a:avLst/>
          </a:prstGeom>
          <a:noFill/>
          <a:ln>
            <a:noFill/>
          </a:ln>
        </p:spPr>
        <p:txBody>
          <a:bodyPr anchorCtr="0" anchor="t" bIns="0" lIns="0" spcFirstLastPara="1" rIns="0" wrap="square" tIns="12050">
            <a:spAutoFit/>
          </a:bodyPr>
          <a:lstStyle/>
          <a:p>
            <a:pPr indent="0" lvl="0" marL="12700" marR="0" rtl="0" algn="l">
              <a:lnSpc>
                <a:spcPct val="100000"/>
              </a:lnSpc>
              <a:spcBef>
                <a:spcPts val="0"/>
              </a:spcBef>
              <a:spcAft>
                <a:spcPts val="0"/>
              </a:spcAft>
              <a:buNone/>
            </a:pPr>
            <a:r>
              <a:rPr lang="en-US" sz="2800">
                <a:solidFill>
                  <a:srgbClr val="FFFFFF"/>
                </a:solidFill>
                <a:latin typeface="Verdana"/>
                <a:ea typeface="Verdana"/>
                <a:cs typeface="Verdana"/>
                <a:sym typeface="Verdana"/>
              </a:rPr>
              <a:t>3</a:t>
            </a:r>
            <a:endParaRPr sz="2800">
              <a:solidFill>
                <a:schemeClr val="dk1"/>
              </a:solidFill>
              <a:latin typeface="Verdana"/>
              <a:ea typeface="Verdana"/>
              <a:cs typeface="Verdana"/>
              <a:sym typeface="Verdana"/>
            </a:endParaRPr>
          </a:p>
        </p:txBody>
      </p:sp>
      <p:grpSp>
        <p:nvGrpSpPr>
          <p:cNvPr id="105" name="Google Shape;105;p3"/>
          <p:cNvGrpSpPr/>
          <p:nvPr/>
        </p:nvGrpSpPr>
        <p:grpSpPr>
          <a:xfrm>
            <a:off x="2819400" y="1219200"/>
            <a:ext cx="4303776" cy="2961133"/>
            <a:chOff x="5155691" y="2039111"/>
            <a:chExt cx="4303776" cy="2961133"/>
          </a:xfrm>
        </p:grpSpPr>
        <p:pic>
          <p:nvPicPr>
            <p:cNvPr id="106" name="Google Shape;106;p3"/>
            <p:cNvPicPr preferRelativeResize="0"/>
            <p:nvPr/>
          </p:nvPicPr>
          <p:blipFill rotWithShape="1">
            <a:blip r:embed="rId4">
              <a:alphaModFix/>
            </a:blip>
            <a:srcRect b="0" l="0" r="0" t="0"/>
            <a:stretch/>
          </p:blipFill>
          <p:spPr>
            <a:xfrm>
              <a:off x="5256275" y="2132075"/>
              <a:ext cx="746760" cy="746760"/>
            </a:xfrm>
            <a:prstGeom prst="rect">
              <a:avLst/>
            </a:prstGeom>
            <a:noFill/>
            <a:ln>
              <a:noFill/>
            </a:ln>
          </p:spPr>
        </p:pic>
        <p:pic>
          <p:nvPicPr>
            <p:cNvPr id="107" name="Google Shape;107;p3"/>
            <p:cNvPicPr preferRelativeResize="0"/>
            <p:nvPr/>
          </p:nvPicPr>
          <p:blipFill rotWithShape="1">
            <a:blip r:embed="rId5">
              <a:alphaModFix/>
            </a:blip>
            <a:srcRect b="0" l="0" r="0" t="0"/>
            <a:stretch/>
          </p:blipFill>
          <p:spPr>
            <a:xfrm>
              <a:off x="8473439" y="2039111"/>
              <a:ext cx="914400" cy="914400"/>
            </a:xfrm>
            <a:prstGeom prst="rect">
              <a:avLst/>
            </a:prstGeom>
            <a:noFill/>
            <a:ln>
              <a:noFill/>
            </a:ln>
          </p:spPr>
        </p:pic>
        <p:pic>
          <p:nvPicPr>
            <p:cNvPr id="108" name="Google Shape;108;p3"/>
            <p:cNvPicPr preferRelativeResize="0"/>
            <p:nvPr/>
          </p:nvPicPr>
          <p:blipFill rotWithShape="1">
            <a:blip r:embed="rId6">
              <a:alphaModFix/>
            </a:blip>
            <a:srcRect b="0" l="0" r="0" t="0"/>
            <a:stretch/>
          </p:blipFill>
          <p:spPr>
            <a:xfrm>
              <a:off x="8545067" y="4085844"/>
              <a:ext cx="914400" cy="914400"/>
            </a:xfrm>
            <a:prstGeom prst="rect">
              <a:avLst/>
            </a:prstGeom>
            <a:noFill/>
            <a:ln>
              <a:noFill/>
            </a:ln>
          </p:spPr>
        </p:pic>
        <p:pic>
          <p:nvPicPr>
            <p:cNvPr id="109" name="Google Shape;109;p3"/>
            <p:cNvPicPr preferRelativeResize="0"/>
            <p:nvPr/>
          </p:nvPicPr>
          <p:blipFill rotWithShape="1">
            <a:blip r:embed="rId7">
              <a:alphaModFix/>
            </a:blip>
            <a:srcRect b="0" l="0" r="0" t="0"/>
            <a:stretch/>
          </p:blipFill>
          <p:spPr>
            <a:xfrm>
              <a:off x="5155691" y="4085844"/>
              <a:ext cx="914400" cy="914400"/>
            </a:xfrm>
            <a:prstGeom prst="rect">
              <a:avLst/>
            </a:prstGeom>
            <a:noFill/>
            <a:ln>
              <a:noFill/>
            </a:ln>
          </p:spPr>
        </p:pic>
      </p:grpSp>
      <p:sp>
        <p:nvSpPr>
          <p:cNvPr id="110" name="Google Shape;110;p3"/>
          <p:cNvSpPr txBox="1"/>
          <p:nvPr/>
        </p:nvSpPr>
        <p:spPr>
          <a:xfrm>
            <a:off x="3928492" y="1703097"/>
            <a:ext cx="2132330" cy="1969135"/>
          </a:xfrm>
          <a:prstGeom prst="rect">
            <a:avLst/>
          </a:prstGeom>
          <a:noFill/>
          <a:ln>
            <a:noFill/>
          </a:ln>
        </p:spPr>
        <p:txBody>
          <a:bodyPr anchorCtr="0" anchor="t" bIns="0" lIns="0" spcFirstLastPara="1" rIns="0" wrap="square" tIns="110475">
            <a:spAutoFit/>
          </a:bodyPr>
          <a:lstStyle/>
          <a:p>
            <a:pPr indent="0" lvl="0" marL="12700" marR="0" rtl="0" algn="l">
              <a:lnSpc>
                <a:spcPct val="100000"/>
              </a:lnSpc>
              <a:spcBef>
                <a:spcPts val="0"/>
              </a:spcBef>
              <a:spcAft>
                <a:spcPts val="0"/>
              </a:spcAft>
              <a:buNone/>
            </a:pPr>
            <a:r>
              <a:rPr lang="en-US" sz="1450">
                <a:solidFill>
                  <a:srgbClr val="ACD333"/>
                </a:solidFill>
                <a:latin typeface="Lucida Sans"/>
                <a:ea typeface="Lucida Sans"/>
                <a:cs typeface="Lucida Sans"/>
                <a:sym typeface="Lucida Sans"/>
              </a:rPr>
              <a:t>▶	</a:t>
            </a:r>
            <a:r>
              <a:rPr lang="en-US" sz="1800">
                <a:solidFill>
                  <a:srgbClr val="404040"/>
                </a:solidFill>
                <a:latin typeface="Verdana"/>
                <a:ea typeface="Verdana"/>
                <a:cs typeface="Verdana"/>
                <a:sym typeface="Verdana"/>
              </a:rPr>
              <a:t>Price</a:t>
            </a:r>
            <a:endParaRPr sz="1800">
              <a:solidFill>
                <a:schemeClr val="dk1"/>
              </a:solidFill>
              <a:latin typeface="Verdana"/>
              <a:ea typeface="Verdana"/>
              <a:cs typeface="Verdana"/>
              <a:sym typeface="Verdana"/>
            </a:endParaRPr>
          </a:p>
          <a:p>
            <a:pPr indent="0" lvl="0" marL="111760" marR="5080" rtl="0" algn="l">
              <a:lnSpc>
                <a:spcPct val="100000"/>
              </a:lnSpc>
              <a:spcBef>
                <a:spcPts val="605"/>
              </a:spcBef>
              <a:spcAft>
                <a:spcPts val="0"/>
              </a:spcAft>
              <a:buNone/>
            </a:pPr>
            <a:r>
              <a:rPr lang="en-US" sz="1400">
                <a:solidFill>
                  <a:srgbClr val="212121"/>
                </a:solidFill>
                <a:latin typeface="Verdana"/>
                <a:ea typeface="Verdana"/>
                <a:cs typeface="Verdana"/>
                <a:sym typeface="Verdana"/>
              </a:rPr>
              <a:t>Company sets the  price of the pampers  which can be afforded  by each segment this  has led to achieve  huge success in the  market.</a:t>
            </a:r>
            <a:endParaRPr sz="1400">
              <a:solidFill>
                <a:schemeClr val="dk1"/>
              </a:solidFill>
              <a:latin typeface="Verdana"/>
              <a:ea typeface="Verdana"/>
              <a:cs typeface="Verdana"/>
              <a:sym typeface="Verdana"/>
            </a:endParaRPr>
          </a:p>
        </p:txBody>
      </p:sp>
      <p:sp>
        <p:nvSpPr>
          <p:cNvPr id="111" name="Google Shape;111;p3"/>
          <p:cNvSpPr txBox="1"/>
          <p:nvPr/>
        </p:nvSpPr>
        <p:spPr>
          <a:xfrm>
            <a:off x="7310819" y="1442849"/>
            <a:ext cx="2872358" cy="1606850"/>
          </a:xfrm>
          <a:prstGeom prst="rect">
            <a:avLst/>
          </a:prstGeom>
          <a:noFill/>
          <a:ln>
            <a:noFill/>
          </a:ln>
        </p:spPr>
        <p:txBody>
          <a:bodyPr anchorCtr="0" anchor="t" bIns="0" lIns="0" spcFirstLastPara="1" rIns="0" wrap="square" tIns="148575">
            <a:spAutoFit/>
          </a:bodyPr>
          <a:lstStyle/>
          <a:p>
            <a:pPr indent="0" lvl="0" marL="12700" marR="0" rtl="0" algn="l">
              <a:lnSpc>
                <a:spcPct val="100000"/>
              </a:lnSpc>
              <a:spcBef>
                <a:spcPts val="0"/>
              </a:spcBef>
              <a:spcAft>
                <a:spcPts val="0"/>
              </a:spcAft>
              <a:buNone/>
            </a:pPr>
            <a:r>
              <a:rPr lang="en-US" sz="1450">
                <a:solidFill>
                  <a:srgbClr val="ACD333"/>
                </a:solidFill>
                <a:latin typeface="Lucida Sans"/>
                <a:ea typeface="Lucida Sans"/>
                <a:cs typeface="Lucida Sans"/>
                <a:sym typeface="Lucida Sans"/>
              </a:rPr>
              <a:t>▶	</a:t>
            </a:r>
            <a:r>
              <a:rPr lang="en-US" sz="1800">
                <a:solidFill>
                  <a:srgbClr val="404040"/>
                </a:solidFill>
                <a:latin typeface="Verdana"/>
                <a:ea typeface="Verdana"/>
                <a:cs typeface="Verdana"/>
                <a:sym typeface="Verdana"/>
              </a:rPr>
              <a:t>Product</a:t>
            </a:r>
            <a:endParaRPr sz="1800">
              <a:solidFill>
                <a:schemeClr val="dk1"/>
              </a:solidFill>
              <a:latin typeface="Verdana"/>
              <a:ea typeface="Verdana"/>
              <a:cs typeface="Verdana"/>
              <a:sym typeface="Verdana"/>
            </a:endParaRPr>
          </a:p>
          <a:p>
            <a:pPr indent="0" lvl="0" marL="124460" marR="5715" rtl="0" algn="l">
              <a:lnSpc>
                <a:spcPct val="100000"/>
              </a:lnSpc>
              <a:spcBef>
                <a:spcPts val="835"/>
              </a:spcBef>
              <a:spcAft>
                <a:spcPts val="0"/>
              </a:spcAft>
              <a:buNone/>
            </a:pPr>
            <a:r>
              <a:rPr lang="en-US" sz="1400">
                <a:solidFill>
                  <a:srgbClr val="404040"/>
                </a:solidFill>
                <a:latin typeface="Verdana"/>
                <a:ea typeface="Verdana"/>
                <a:cs typeface="Verdana"/>
                <a:sym typeface="Verdana"/>
              </a:rPr>
              <a:t>Product  categorization is  done as New Born (0</a:t>
            </a:r>
            <a:endParaRPr sz="1400">
              <a:solidFill>
                <a:schemeClr val="dk1"/>
              </a:solidFill>
              <a:latin typeface="Verdana"/>
              <a:ea typeface="Verdana"/>
              <a:cs typeface="Verdana"/>
              <a:sym typeface="Verdana"/>
            </a:endParaRPr>
          </a:p>
          <a:p>
            <a:pPr indent="0" lvl="0" marL="124460" marR="5080" rtl="0" algn="l">
              <a:lnSpc>
                <a:spcPct val="100000"/>
              </a:lnSpc>
              <a:spcBef>
                <a:spcPts val="5"/>
              </a:spcBef>
              <a:spcAft>
                <a:spcPts val="0"/>
              </a:spcAft>
              <a:buNone/>
            </a:pPr>
            <a:r>
              <a:rPr lang="en-US" sz="1400">
                <a:solidFill>
                  <a:srgbClr val="404040"/>
                </a:solidFill>
                <a:latin typeface="Verdana"/>
                <a:ea typeface="Verdana"/>
                <a:cs typeface="Verdana"/>
                <a:sym typeface="Verdana"/>
              </a:rPr>
              <a:t>– 3 months), Baby (3-  12 months) and  Toddler (12+months)</a:t>
            </a:r>
            <a:endParaRPr sz="1400">
              <a:solidFill>
                <a:schemeClr val="dk1"/>
              </a:solidFill>
              <a:latin typeface="Verdana"/>
              <a:ea typeface="Verdana"/>
              <a:cs typeface="Verdana"/>
              <a:sym typeface="Verdana"/>
            </a:endParaRPr>
          </a:p>
        </p:txBody>
      </p:sp>
      <p:sp>
        <p:nvSpPr>
          <p:cNvPr id="112" name="Google Shape;112;p3"/>
          <p:cNvSpPr txBox="1"/>
          <p:nvPr/>
        </p:nvSpPr>
        <p:spPr>
          <a:xfrm>
            <a:off x="3928492" y="3871595"/>
            <a:ext cx="1003300" cy="29972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None/>
            </a:pPr>
            <a:r>
              <a:rPr lang="en-US" sz="1450">
                <a:solidFill>
                  <a:srgbClr val="ACD333"/>
                </a:solidFill>
                <a:latin typeface="Lucida Sans"/>
                <a:ea typeface="Lucida Sans"/>
                <a:cs typeface="Lucida Sans"/>
                <a:sym typeface="Lucida Sans"/>
              </a:rPr>
              <a:t>▶	</a:t>
            </a:r>
            <a:r>
              <a:rPr lang="en-US" sz="1800">
                <a:solidFill>
                  <a:srgbClr val="404040"/>
                </a:solidFill>
                <a:latin typeface="Verdana"/>
                <a:ea typeface="Verdana"/>
                <a:cs typeface="Verdana"/>
                <a:sym typeface="Verdana"/>
              </a:rPr>
              <a:t>Place</a:t>
            </a:r>
            <a:endParaRPr sz="1800">
              <a:solidFill>
                <a:schemeClr val="dk1"/>
              </a:solidFill>
              <a:latin typeface="Verdana"/>
              <a:ea typeface="Verdana"/>
              <a:cs typeface="Verdana"/>
              <a:sym typeface="Verdana"/>
            </a:endParaRPr>
          </a:p>
        </p:txBody>
      </p:sp>
      <p:sp>
        <p:nvSpPr>
          <p:cNvPr id="113" name="Google Shape;113;p3"/>
          <p:cNvSpPr txBox="1"/>
          <p:nvPr/>
        </p:nvSpPr>
        <p:spPr>
          <a:xfrm>
            <a:off x="7207185" y="3388882"/>
            <a:ext cx="4146615" cy="2153795"/>
          </a:xfrm>
          <a:prstGeom prst="rect">
            <a:avLst/>
          </a:prstGeom>
          <a:noFill/>
          <a:ln>
            <a:noFill/>
          </a:ln>
        </p:spPr>
        <p:txBody>
          <a:bodyPr anchorCtr="0" anchor="t" bIns="0" lIns="0" spcFirstLastPara="1" rIns="0" wrap="square" tIns="88250">
            <a:spAutoFit/>
          </a:bodyPr>
          <a:lstStyle/>
          <a:p>
            <a:pPr indent="0" lvl="0" marL="12700" marR="0" rtl="0" algn="l">
              <a:lnSpc>
                <a:spcPct val="100000"/>
              </a:lnSpc>
              <a:spcBef>
                <a:spcPts val="0"/>
              </a:spcBef>
              <a:spcAft>
                <a:spcPts val="0"/>
              </a:spcAft>
              <a:buNone/>
            </a:pPr>
            <a:r>
              <a:rPr lang="en-US" sz="1450">
                <a:solidFill>
                  <a:srgbClr val="ACD333"/>
                </a:solidFill>
                <a:latin typeface="Lucida Sans"/>
                <a:ea typeface="Lucida Sans"/>
                <a:cs typeface="Lucida Sans"/>
                <a:sym typeface="Lucida Sans"/>
              </a:rPr>
              <a:t>▶	</a:t>
            </a:r>
            <a:r>
              <a:rPr lang="en-US" sz="1800">
                <a:solidFill>
                  <a:srgbClr val="404040"/>
                </a:solidFill>
                <a:latin typeface="Verdana"/>
                <a:ea typeface="Verdana"/>
                <a:cs typeface="Verdana"/>
                <a:sym typeface="Verdana"/>
              </a:rPr>
              <a:t>Promotion</a:t>
            </a:r>
            <a:endParaRPr sz="1800">
              <a:solidFill>
                <a:schemeClr val="dk1"/>
              </a:solidFill>
              <a:latin typeface="Verdana"/>
              <a:ea typeface="Verdana"/>
              <a:cs typeface="Verdana"/>
              <a:sym typeface="Verdana"/>
            </a:endParaRPr>
          </a:p>
          <a:p>
            <a:pPr indent="0" lvl="0" marL="326390" marR="5080" rtl="0" algn="l">
              <a:lnSpc>
                <a:spcPct val="100000"/>
              </a:lnSpc>
              <a:spcBef>
                <a:spcPts val="470"/>
              </a:spcBef>
              <a:spcAft>
                <a:spcPts val="0"/>
              </a:spcAft>
              <a:buNone/>
            </a:pPr>
            <a:r>
              <a:rPr lang="en-US" sz="1400">
                <a:solidFill>
                  <a:srgbClr val="404040"/>
                </a:solidFill>
                <a:latin typeface="Verdana"/>
                <a:ea typeface="Verdana"/>
                <a:cs typeface="Verdana"/>
                <a:sym typeface="Verdana"/>
              </a:rPr>
              <a:t>Campaigns includes  television commercials,  print advertisements, e-  commerce, public  relations, in store etc. Most  effective method that has  been used to promote the  product is direct marketing  program where relevant  content is mailed to  mothers. These mailings  can include Pampers</a:t>
            </a:r>
            <a:endParaRPr sz="1400">
              <a:solidFill>
                <a:schemeClr val="dk1"/>
              </a:solidFill>
              <a:latin typeface="Verdana"/>
              <a:ea typeface="Verdana"/>
              <a:cs typeface="Verdana"/>
              <a:sym typeface="Verdan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4"/>
          <p:cNvSpPr txBox="1"/>
          <p:nvPr/>
        </p:nvSpPr>
        <p:spPr>
          <a:xfrm>
            <a:off x="4648200" y="533400"/>
            <a:ext cx="3100705" cy="377190"/>
          </a:xfrm>
          <a:prstGeom prst="rect">
            <a:avLst/>
          </a:prstGeom>
          <a:noFill/>
          <a:ln>
            <a:noFill/>
          </a:ln>
        </p:spPr>
        <p:txBody>
          <a:bodyPr anchorCtr="0" anchor="t" bIns="0" lIns="0" spcFirstLastPara="1" rIns="0" wrap="square" tIns="13325">
            <a:spAutoFit/>
          </a:bodyPr>
          <a:lstStyle/>
          <a:p>
            <a:pPr indent="0" lvl="0" marL="12700" marR="0" rtl="0" algn="l">
              <a:lnSpc>
                <a:spcPct val="100000"/>
              </a:lnSpc>
              <a:spcBef>
                <a:spcPts val="0"/>
              </a:spcBef>
              <a:spcAft>
                <a:spcPts val="0"/>
              </a:spcAft>
              <a:buNone/>
            </a:pPr>
            <a:r>
              <a:rPr lang="en-US" sz="2300">
                <a:solidFill>
                  <a:srgbClr val="1662AD"/>
                </a:solidFill>
                <a:latin typeface="Verdana"/>
                <a:ea typeface="Verdana"/>
                <a:cs typeface="Verdana"/>
                <a:sym typeface="Verdana"/>
              </a:rPr>
              <a:t>Market Segmentation</a:t>
            </a:r>
            <a:endParaRPr sz="2300">
              <a:solidFill>
                <a:srgbClr val="1662AD"/>
              </a:solidFill>
              <a:latin typeface="Verdana"/>
              <a:ea typeface="Verdana"/>
              <a:cs typeface="Verdana"/>
              <a:sym typeface="Verdana"/>
            </a:endParaRPr>
          </a:p>
        </p:txBody>
      </p:sp>
      <p:sp>
        <p:nvSpPr>
          <p:cNvPr id="119" name="Google Shape;119;p4"/>
          <p:cNvSpPr txBox="1"/>
          <p:nvPr/>
        </p:nvSpPr>
        <p:spPr>
          <a:xfrm>
            <a:off x="838200" y="1371600"/>
            <a:ext cx="4617085" cy="4461510"/>
          </a:xfrm>
          <a:prstGeom prst="rect">
            <a:avLst/>
          </a:prstGeom>
          <a:noFill/>
          <a:ln>
            <a:noFill/>
          </a:ln>
        </p:spPr>
        <p:txBody>
          <a:bodyPr anchorCtr="0" anchor="t" bIns="0" lIns="0" spcFirstLastPara="1" rIns="0" wrap="square" tIns="13325">
            <a:spAutoFit/>
          </a:bodyPr>
          <a:lstStyle/>
          <a:p>
            <a:pPr indent="-287019" lvl="0" marL="299085" marR="10795" rtl="0" algn="l">
              <a:lnSpc>
                <a:spcPct val="100000"/>
              </a:lnSpc>
              <a:spcBef>
                <a:spcPts val="0"/>
              </a:spcBef>
              <a:spcAft>
                <a:spcPts val="0"/>
              </a:spcAft>
              <a:buClr>
                <a:srgbClr val="1662AD"/>
              </a:buClr>
              <a:buSzPts val="1100"/>
              <a:buFont typeface="Noto Sans Symbols"/>
              <a:buChar char="⮚"/>
            </a:pPr>
            <a:r>
              <a:rPr lang="en-US" sz="1400">
                <a:solidFill>
                  <a:schemeClr val="dk1"/>
                </a:solidFill>
                <a:latin typeface="Verdana"/>
                <a:ea typeface="Verdana"/>
                <a:cs typeface="Verdana"/>
                <a:sym typeface="Verdana"/>
              </a:rPr>
              <a:t>Demographic – Sex, Age, income class - Pampers  has been able to maintain this large segment due  to the fact that they have affordable, high quality  products that appeal to middle income, price  conscious, and upper income groups.</a:t>
            </a:r>
            <a:endParaRPr sz="1400">
              <a:solidFill>
                <a:schemeClr val="dk1"/>
              </a:solidFill>
              <a:latin typeface="Verdana"/>
              <a:ea typeface="Verdana"/>
              <a:cs typeface="Verdana"/>
              <a:sym typeface="Verdana"/>
            </a:endParaRPr>
          </a:p>
          <a:p>
            <a:pPr indent="-287019" lvl="0" marL="299085" marR="244475" rtl="0" algn="l">
              <a:lnSpc>
                <a:spcPct val="100000"/>
              </a:lnSpc>
              <a:spcBef>
                <a:spcPts val="994"/>
              </a:spcBef>
              <a:spcAft>
                <a:spcPts val="0"/>
              </a:spcAft>
              <a:buClr>
                <a:srgbClr val="1662AD"/>
              </a:buClr>
              <a:buSzPts val="1100"/>
              <a:buFont typeface="Noto Sans Symbols"/>
              <a:buChar char="⮚"/>
            </a:pPr>
            <a:r>
              <a:rPr lang="en-US" sz="1400">
                <a:solidFill>
                  <a:schemeClr val="dk1"/>
                </a:solidFill>
                <a:latin typeface="Verdana"/>
                <a:ea typeface="Verdana"/>
                <a:cs typeface="Verdana"/>
                <a:sym typeface="Verdana"/>
              </a:rPr>
              <a:t>Geographic - Pampers focuses on the high  population urban areas by advertising in a way  that shows new, young, busy mothers shopping  and caring for their babies after a long day of  work.</a:t>
            </a:r>
            <a:endParaRPr sz="1400">
              <a:solidFill>
                <a:schemeClr val="dk1"/>
              </a:solidFill>
              <a:latin typeface="Verdana"/>
              <a:ea typeface="Verdana"/>
              <a:cs typeface="Verdana"/>
              <a:sym typeface="Verdana"/>
            </a:endParaRPr>
          </a:p>
          <a:p>
            <a:pPr indent="-287019" lvl="0" marL="299085" marR="62230" rtl="0" algn="l">
              <a:lnSpc>
                <a:spcPct val="100000"/>
              </a:lnSpc>
              <a:spcBef>
                <a:spcPts val="1010"/>
              </a:spcBef>
              <a:spcAft>
                <a:spcPts val="0"/>
              </a:spcAft>
              <a:buClr>
                <a:srgbClr val="1662AD"/>
              </a:buClr>
              <a:buSzPts val="1100"/>
              <a:buFont typeface="Noto Sans Symbols"/>
              <a:buChar char="⮚"/>
            </a:pPr>
            <a:r>
              <a:rPr lang="en-US" sz="1400">
                <a:solidFill>
                  <a:schemeClr val="dk1"/>
                </a:solidFill>
                <a:latin typeface="Verdana"/>
                <a:ea typeface="Verdana"/>
                <a:cs typeface="Verdana"/>
                <a:sym typeface="Verdana"/>
              </a:rPr>
              <a:t>Psychographics – Pampers offers different  products for different lifestyle and social class, like  Premium care, Active baby, Dry pants which  comes under package size of 2 to 120 and even  bigger</a:t>
            </a:r>
            <a:endParaRPr/>
          </a:p>
          <a:p>
            <a:pPr indent="-287019" lvl="0" marL="299085" marR="5080" rtl="0" algn="l">
              <a:lnSpc>
                <a:spcPct val="100000"/>
              </a:lnSpc>
              <a:spcBef>
                <a:spcPts val="994"/>
              </a:spcBef>
              <a:spcAft>
                <a:spcPts val="0"/>
              </a:spcAft>
              <a:buClr>
                <a:srgbClr val="1662AD"/>
              </a:buClr>
              <a:buSzPts val="1100"/>
              <a:buFont typeface="Noto Sans Symbols"/>
              <a:buChar char="⮚"/>
            </a:pPr>
            <a:r>
              <a:rPr lang="en-US" sz="1400">
                <a:solidFill>
                  <a:schemeClr val="dk1"/>
                </a:solidFill>
                <a:latin typeface="Verdana"/>
                <a:ea typeface="Verdana"/>
                <a:cs typeface="Verdana"/>
                <a:sym typeface="Verdana"/>
              </a:rPr>
              <a:t>Behavioral - Sensitivity, extra protection, or a  wetness indicator, these different benefits that are  provided allow Pampers to segment these  different users.</a:t>
            </a:r>
            <a:endParaRPr sz="1400">
              <a:solidFill>
                <a:schemeClr val="dk1"/>
              </a:solidFill>
              <a:latin typeface="Verdana"/>
              <a:ea typeface="Verdana"/>
              <a:cs typeface="Verdana"/>
              <a:sym typeface="Verdan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5"/>
          <p:cNvSpPr txBox="1"/>
          <p:nvPr/>
        </p:nvSpPr>
        <p:spPr>
          <a:xfrm>
            <a:off x="4824220" y="591225"/>
            <a:ext cx="2431415" cy="376555"/>
          </a:xfrm>
          <a:prstGeom prst="rect">
            <a:avLst/>
          </a:prstGeom>
          <a:noFill/>
          <a:ln>
            <a:noFill/>
          </a:ln>
        </p:spPr>
        <p:txBody>
          <a:bodyPr anchorCtr="0" anchor="t" bIns="0" lIns="0" spcFirstLastPara="1" rIns="0" wrap="square" tIns="13325">
            <a:spAutoFit/>
          </a:bodyPr>
          <a:lstStyle/>
          <a:p>
            <a:pPr indent="0" lvl="0" marL="12700" marR="0" rtl="0" algn="l">
              <a:lnSpc>
                <a:spcPct val="100000"/>
              </a:lnSpc>
              <a:spcBef>
                <a:spcPts val="0"/>
              </a:spcBef>
              <a:spcAft>
                <a:spcPts val="0"/>
              </a:spcAft>
              <a:buNone/>
            </a:pPr>
            <a:r>
              <a:rPr lang="en-US" sz="2300">
                <a:solidFill>
                  <a:srgbClr val="1662AD"/>
                </a:solidFill>
                <a:latin typeface="Verdana"/>
                <a:ea typeface="Verdana"/>
                <a:cs typeface="Verdana"/>
                <a:sym typeface="Verdana"/>
              </a:rPr>
              <a:t>Market Targeting</a:t>
            </a:r>
            <a:endParaRPr sz="2300">
              <a:solidFill>
                <a:srgbClr val="1662AD"/>
              </a:solidFill>
              <a:latin typeface="Verdana"/>
              <a:ea typeface="Verdana"/>
              <a:cs typeface="Verdana"/>
              <a:sym typeface="Verdana"/>
            </a:endParaRPr>
          </a:p>
        </p:txBody>
      </p:sp>
      <p:grpSp>
        <p:nvGrpSpPr>
          <p:cNvPr id="125" name="Google Shape;125;p5"/>
          <p:cNvGrpSpPr/>
          <p:nvPr/>
        </p:nvGrpSpPr>
        <p:grpSpPr>
          <a:xfrm>
            <a:off x="1846246" y="1616202"/>
            <a:ext cx="3853179" cy="719455"/>
            <a:chOff x="6793230" y="1750313"/>
            <a:chExt cx="3853179" cy="719455"/>
          </a:xfrm>
        </p:grpSpPr>
        <p:sp>
          <p:nvSpPr>
            <p:cNvPr id="126" name="Google Shape;126;p5"/>
            <p:cNvSpPr/>
            <p:nvPr/>
          </p:nvSpPr>
          <p:spPr>
            <a:xfrm>
              <a:off x="6793230" y="1750313"/>
              <a:ext cx="3853179" cy="719455"/>
            </a:xfrm>
            <a:custGeom>
              <a:rect b="b" l="l" r="r" t="t"/>
              <a:pathLst>
                <a:path extrusionOk="0" h="719455" w="3853179">
                  <a:moveTo>
                    <a:pt x="3732784" y="0"/>
                  </a:moveTo>
                  <a:lnTo>
                    <a:pt x="119888" y="0"/>
                  </a:lnTo>
                  <a:lnTo>
                    <a:pt x="73241" y="9427"/>
                  </a:lnTo>
                  <a:lnTo>
                    <a:pt x="35131" y="35131"/>
                  </a:lnTo>
                  <a:lnTo>
                    <a:pt x="9427" y="73241"/>
                  </a:lnTo>
                  <a:lnTo>
                    <a:pt x="0" y="119887"/>
                  </a:lnTo>
                  <a:lnTo>
                    <a:pt x="0" y="599439"/>
                  </a:lnTo>
                  <a:lnTo>
                    <a:pt x="9427" y="646086"/>
                  </a:lnTo>
                  <a:lnTo>
                    <a:pt x="35131" y="684196"/>
                  </a:lnTo>
                  <a:lnTo>
                    <a:pt x="73241" y="709900"/>
                  </a:lnTo>
                  <a:lnTo>
                    <a:pt x="119888" y="719327"/>
                  </a:lnTo>
                  <a:lnTo>
                    <a:pt x="3732784" y="719327"/>
                  </a:lnTo>
                  <a:lnTo>
                    <a:pt x="3779430" y="709900"/>
                  </a:lnTo>
                  <a:lnTo>
                    <a:pt x="3817540" y="684196"/>
                  </a:lnTo>
                  <a:lnTo>
                    <a:pt x="3843244" y="646086"/>
                  </a:lnTo>
                  <a:lnTo>
                    <a:pt x="3852672" y="599439"/>
                  </a:lnTo>
                  <a:lnTo>
                    <a:pt x="3852672" y="119887"/>
                  </a:lnTo>
                  <a:lnTo>
                    <a:pt x="3843244" y="73241"/>
                  </a:lnTo>
                  <a:lnTo>
                    <a:pt x="3817540" y="35131"/>
                  </a:lnTo>
                  <a:lnTo>
                    <a:pt x="3779430" y="9427"/>
                  </a:lnTo>
                  <a:lnTo>
                    <a:pt x="3732784" y="0"/>
                  </a:lnTo>
                  <a:close/>
                </a:path>
              </a:pathLst>
            </a:custGeom>
            <a:solidFill>
              <a:srgbClr val="F1F1F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7" name="Google Shape;127;p5"/>
            <p:cNvSpPr/>
            <p:nvPr/>
          </p:nvSpPr>
          <p:spPr>
            <a:xfrm>
              <a:off x="6793230" y="1750313"/>
              <a:ext cx="3853179" cy="719455"/>
            </a:xfrm>
            <a:custGeom>
              <a:rect b="b" l="l" r="r" t="t"/>
              <a:pathLst>
                <a:path extrusionOk="0" h="719455" w="3853179">
                  <a:moveTo>
                    <a:pt x="0" y="119887"/>
                  </a:moveTo>
                  <a:lnTo>
                    <a:pt x="9427" y="73241"/>
                  </a:lnTo>
                  <a:lnTo>
                    <a:pt x="35131" y="35131"/>
                  </a:lnTo>
                  <a:lnTo>
                    <a:pt x="73241" y="9427"/>
                  </a:lnTo>
                  <a:lnTo>
                    <a:pt x="119888" y="0"/>
                  </a:lnTo>
                  <a:lnTo>
                    <a:pt x="3732784" y="0"/>
                  </a:lnTo>
                  <a:lnTo>
                    <a:pt x="3779430" y="9427"/>
                  </a:lnTo>
                  <a:lnTo>
                    <a:pt x="3817540" y="35131"/>
                  </a:lnTo>
                  <a:lnTo>
                    <a:pt x="3843244" y="73241"/>
                  </a:lnTo>
                  <a:lnTo>
                    <a:pt x="3852672" y="119887"/>
                  </a:lnTo>
                  <a:lnTo>
                    <a:pt x="3852672" y="599439"/>
                  </a:lnTo>
                  <a:lnTo>
                    <a:pt x="3843244" y="646086"/>
                  </a:lnTo>
                  <a:lnTo>
                    <a:pt x="3817540" y="684196"/>
                  </a:lnTo>
                  <a:lnTo>
                    <a:pt x="3779430" y="709900"/>
                  </a:lnTo>
                  <a:lnTo>
                    <a:pt x="3732784" y="719327"/>
                  </a:lnTo>
                  <a:lnTo>
                    <a:pt x="119888" y="719327"/>
                  </a:lnTo>
                  <a:lnTo>
                    <a:pt x="73241" y="709900"/>
                  </a:lnTo>
                  <a:lnTo>
                    <a:pt x="35131" y="684196"/>
                  </a:lnTo>
                  <a:lnTo>
                    <a:pt x="9427" y="646086"/>
                  </a:lnTo>
                  <a:lnTo>
                    <a:pt x="0" y="599439"/>
                  </a:lnTo>
                  <a:lnTo>
                    <a:pt x="0" y="119887"/>
                  </a:lnTo>
                  <a:close/>
                </a:path>
              </a:pathLst>
            </a:custGeom>
            <a:noFill/>
            <a:ln cap="flat" cmpd="sng" w="32000">
              <a:solidFill>
                <a:srgbClr val="ACD333"/>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28" name="Google Shape;128;p5"/>
          <p:cNvGrpSpPr/>
          <p:nvPr/>
        </p:nvGrpSpPr>
        <p:grpSpPr>
          <a:xfrm>
            <a:off x="1846246" y="2428495"/>
            <a:ext cx="3853179" cy="719455"/>
            <a:chOff x="6793230" y="2562606"/>
            <a:chExt cx="3853179" cy="719455"/>
          </a:xfrm>
        </p:grpSpPr>
        <p:sp>
          <p:nvSpPr>
            <p:cNvPr id="129" name="Google Shape;129;p5"/>
            <p:cNvSpPr/>
            <p:nvPr/>
          </p:nvSpPr>
          <p:spPr>
            <a:xfrm>
              <a:off x="6793230" y="2562606"/>
              <a:ext cx="3853179" cy="719455"/>
            </a:xfrm>
            <a:custGeom>
              <a:rect b="b" l="l" r="r" t="t"/>
              <a:pathLst>
                <a:path extrusionOk="0" h="719454" w="3853179">
                  <a:moveTo>
                    <a:pt x="3732784" y="0"/>
                  </a:moveTo>
                  <a:lnTo>
                    <a:pt x="119888" y="0"/>
                  </a:lnTo>
                  <a:lnTo>
                    <a:pt x="73241" y="9427"/>
                  </a:lnTo>
                  <a:lnTo>
                    <a:pt x="35131" y="35131"/>
                  </a:lnTo>
                  <a:lnTo>
                    <a:pt x="9427" y="73241"/>
                  </a:lnTo>
                  <a:lnTo>
                    <a:pt x="0" y="119888"/>
                  </a:lnTo>
                  <a:lnTo>
                    <a:pt x="0" y="599440"/>
                  </a:lnTo>
                  <a:lnTo>
                    <a:pt x="9427" y="646086"/>
                  </a:lnTo>
                  <a:lnTo>
                    <a:pt x="35131" y="684196"/>
                  </a:lnTo>
                  <a:lnTo>
                    <a:pt x="73241" y="709900"/>
                  </a:lnTo>
                  <a:lnTo>
                    <a:pt x="119888" y="719328"/>
                  </a:lnTo>
                  <a:lnTo>
                    <a:pt x="3732784" y="719328"/>
                  </a:lnTo>
                  <a:lnTo>
                    <a:pt x="3779430" y="709900"/>
                  </a:lnTo>
                  <a:lnTo>
                    <a:pt x="3817540" y="684196"/>
                  </a:lnTo>
                  <a:lnTo>
                    <a:pt x="3843244" y="646086"/>
                  </a:lnTo>
                  <a:lnTo>
                    <a:pt x="3852672" y="599440"/>
                  </a:lnTo>
                  <a:lnTo>
                    <a:pt x="3852672" y="119888"/>
                  </a:lnTo>
                  <a:lnTo>
                    <a:pt x="3843244" y="73241"/>
                  </a:lnTo>
                  <a:lnTo>
                    <a:pt x="3817540" y="35131"/>
                  </a:lnTo>
                  <a:lnTo>
                    <a:pt x="3779430" y="9427"/>
                  </a:lnTo>
                  <a:lnTo>
                    <a:pt x="3732784" y="0"/>
                  </a:lnTo>
                  <a:close/>
                </a:path>
              </a:pathLst>
            </a:custGeom>
            <a:solidFill>
              <a:srgbClr val="F1F1F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0" name="Google Shape;130;p5"/>
            <p:cNvSpPr/>
            <p:nvPr/>
          </p:nvSpPr>
          <p:spPr>
            <a:xfrm>
              <a:off x="6793230" y="2562606"/>
              <a:ext cx="3853179" cy="719455"/>
            </a:xfrm>
            <a:custGeom>
              <a:rect b="b" l="l" r="r" t="t"/>
              <a:pathLst>
                <a:path extrusionOk="0" h="719454" w="3853179">
                  <a:moveTo>
                    <a:pt x="0" y="119888"/>
                  </a:moveTo>
                  <a:lnTo>
                    <a:pt x="9427" y="73241"/>
                  </a:lnTo>
                  <a:lnTo>
                    <a:pt x="35131" y="35131"/>
                  </a:lnTo>
                  <a:lnTo>
                    <a:pt x="73241" y="9427"/>
                  </a:lnTo>
                  <a:lnTo>
                    <a:pt x="119888" y="0"/>
                  </a:lnTo>
                  <a:lnTo>
                    <a:pt x="3732784" y="0"/>
                  </a:lnTo>
                  <a:lnTo>
                    <a:pt x="3779430" y="9427"/>
                  </a:lnTo>
                  <a:lnTo>
                    <a:pt x="3817540" y="35131"/>
                  </a:lnTo>
                  <a:lnTo>
                    <a:pt x="3843244" y="73241"/>
                  </a:lnTo>
                  <a:lnTo>
                    <a:pt x="3852672" y="119888"/>
                  </a:lnTo>
                  <a:lnTo>
                    <a:pt x="3852672" y="599440"/>
                  </a:lnTo>
                  <a:lnTo>
                    <a:pt x="3843244" y="646086"/>
                  </a:lnTo>
                  <a:lnTo>
                    <a:pt x="3817540" y="684196"/>
                  </a:lnTo>
                  <a:lnTo>
                    <a:pt x="3779430" y="709900"/>
                  </a:lnTo>
                  <a:lnTo>
                    <a:pt x="3732784" y="719328"/>
                  </a:lnTo>
                  <a:lnTo>
                    <a:pt x="119888" y="719328"/>
                  </a:lnTo>
                  <a:lnTo>
                    <a:pt x="73241" y="709900"/>
                  </a:lnTo>
                  <a:lnTo>
                    <a:pt x="35131" y="684196"/>
                  </a:lnTo>
                  <a:lnTo>
                    <a:pt x="9427" y="646086"/>
                  </a:lnTo>
                  <a:lnTo>
                    <a:pt x="0" y="599440"/>
                  </a:lnTo>
                  <a:lnTo>
                    <a:pt x="0" y="119888"/>
                  </a:lnTo>
                  <a:close/>
                </a:path>
              </a:pathLst>
            </a:custGeom>
            <a:noFill/>
            <a:ln cap="flat" cmpd="sng" w="32000">
              <a:solidFill>
                <a:srgbClr val="E6C133"/>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131" name="Google Shape;131;p5"/>
          <p:cNvSpPr txBox="1"/>
          <p:nvPr/>
        </p:nvSpPr>
        <p:spPr>
          <a:xfrm>
            <a:off x="1960799" y="1796289"/>
            <a:ext cx="3492500" cy="114427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None/>
            </a:pPr>
            <a:r>
              <a:rPr lang="en-US" sz="2100">
                <a:solidFill>
                  <a:schemeClr val="dk1"/>
                </a:solidFill>
                <a:latin typeface="Verdana"/>
                <a:ea typeface="Verdana"/>
                <a:cs typeface="Verdana"/>
                <a:sym typeface="Verdana"/>
              </a:rPr>
              <a:t>Babies of age 0 to 3</a:t>
            </a:r>
            <a:endParaRPr sz="2100">
              <a:solidFill>
                <a:schemeClr val="dk1"/>
              </a:solidFill>
              <a:latin typeface="Verdana"/>
              <a:ea typeface="Verdana"/>
              <a:cs typeface="Verdana"/>
              <a:sym typeface="Verdana"/>
            </a:endParaRPr>
          </a:p>
          <a:p>
            <a:pPr indent="0" lvl="0" marL="0" marR="0" rtl="0" algn="l">
              <a:lnSpc>
                <a:spcPct val="100000"/>
              </a:lnSpc>
              <a:spcBef>
                <a:spcPts val="55"/>
              </a:spcBef>
              <a:spcAft>
                <a:spcPts val="0"/>
              </a:spcAft>
              <a:buNone/>
            </a:pPr>
            <a:r>
              <a:t/>
            </a:r>
            <a:endParaRPr sz="3250">
              <a:solidFill>
                <a:schemeClr val="dk1"/>
              </a:solidFill>
              <a:latin typeface="Verdana"/>
              <a:ea typeface="Verdana"/>
              <a:cs typeface="Verdana"/>
              <a:sym typeface="Verdana"/>
            </a:endParaRPr>
          </a:p>
          <a:p>
            <a:pPr indent="0" lvl="0" marL="12700" marR="0" rtl="0" algn="l">
              <a:lnSpc>
                <a:spcPct val="100000"/>
              </a:lnSpc>
              <a:spcBef>
                <a:spcPts val="0"/>
              </a:spcBef>
              <a:spcAft>
                <a:spcPts val="0"/>
              </a:spcAft>
              <a:buNone/>
            </a:pPr>
            <a:r>
              <a:rPr lang="en-US" sz="1900">
                <a:solidFill>
                  <a:schemeClr val="dk1"/>
                </a:solidFill>
                <a:latin typeface="Verdana"/>
                <a:ea typeface="Verdana"/>
                <a:cs typeface="Verdana"/>
                <a:sym typeface="Verdana"/>
              </a:rPr>
              <a:t>New Moms / Expecting Moms</a:t>
            </a:r>
            <a:endParaRPr sz="1900">
              <a:solidFill>
                <a:schemeClr val="dk1"/>
              </a:solidFill>
              <a:latin typeface="Verdana"/>
              <a:ea typeface="Verdana"/>
              <a:cs typeface="Verdana"/>
              <a:sym typeface="Verdana"/>
            </a:endParaRPr>
          </a:p>
        </p:txBody>
      </p:sp>
      <p:grpSp>
        <p:nvGrpSpPr>
          <p:cNvPr id="132" name="Google Shape;132;p5"/>
          <p:cNvGrpSpPr/>
          <p:nvPr/>
        </p:nvGrpSpPr>
        <p:grpSpPr>
          <a:xfrm>
            <a:off x="1846246" y="3240787"/>
            <a:ext cx="3853179" cy="719455"/>
            <a:chOff x="6793230" y="3374898"/>
            <a:chExt cx="3853179" cy="719455"/>
          </a:xfrm>
        </p:grpSpPr>
        <p:sp>
          <p:nvSpPr>
            <p:cNvPr id="133" name="Google Shape;133;p5"/>
            <p:cNvSpPr/>
            <p:nvPr/>
          </p:nvSpPr>
          <p:spPr>
            <a:xfrm>
              <a:off x="6793230" y="3374898"/>
              <a:ext cx="3853179" cy="719455"/>
            </a:xfrm>
            <a:custGeom>
              <a:rect b="b" l="l" r="r" t="t"/>
              <a:pathLst>
                <a:path extrusionOk="0" h="719454" w="3853179">
                  <a:moveTo>
                    <a:pt x="3732784" y="0"/>
                  </a:moveTo>
                  <a:lnTo>
                    <a:pt x="119888" y="0"/>
                  </a:lnTo>
                  <a:lnTo>
                    <a:pt x="73241" y="9427"/>
                  </a:lnTo>
                  <a:lnTo>
                    <a:pt x="35131" y="35131"/>
                  </a:lnTo>
                  <a:lnTo>
                    <a:pt x="9427" y="73241"/>
                  </a:lnTo>
                  <a:lnTo>
                    <a:pt x="0" y="119887"/>
                  </a:lnTo>
                  <a:lnTo>
                    <a:pt x="0" y="599439"/>
                  </a:lnTo>
                  <a:lnTo>
                    <a:pt x="9427" y="646086"/>
                  </a:lnTo>
                  <a:lnTo>
                    <a:pt x="35131" y="684196"/>
                  </a:lnTo>
                  <a:lnTo>
                    <a:pt x="73241" y="709900"/>
                  </a:lnTo>
                  <a:lnTo>
                    <a:pt x="119888" y="719327"/>
                  </a:lnTo>
                  <a:lnTo>
                    <a:pt x="3732784" y="719327"/>
                  </a:lnTo>
                  <a:lnTo>
                    <a:pt x="3779430" y="709900"/>
                  </a:lnTo>
                  <a:lnTo>
                    <a:pt x="3817540" y="684196"/>
                  </a:lnTo>
                  <a:lnTo>
                    <a:pt x="3843244" y="646086"/>
                  </a:lnTo>
                  <a:lnTo>
                    <a:pt x="3852672" y="599439"/>
                  </a:lnTo>
                  <a:lnTo>
                    <a:pt x="3852672" y="119887"/>
                  </a:lnTo>
                  <a:lnTo>
                    <a:pt x="3843244" y="73241"/>
                  </a:lnTo>
                  <a:lnTo>
                    <a:pt x="3817540" y="35131"/>
                  </a:lnTo>
                  <a:lnTo>
                    <a:pt x="3779430" y="9427"/>
                  </a:lnTo>
                  <a:lnTo>
                    <a:pt x="3732784" y="0"/>
                  </a:lnTo>
                  <a:close/>
                </a:path>
              </a:pathLst>
            </a:custGeom>
            <a:solidFill>
              <a:srgbClr val="F1F1F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4" name="Google Shape;134;p5"/>
            <p:cNvSpPr/>
            <p:nvPr/>
          </p:nvSpPr>
          <p:spPr>
            <a:xfrm>
              <a:off x="6793230" y="3374898"/>
              <a:ext cx="3853179" cy="719455"/>
            </a:xfrm>
            <a:custGeom>
              <a:rect b="b" l="l" r="r" t="t"/>
              <a:pathLst>
                <a:path extrusionOk="0" h="719454" w="3853179">
                  <a:moveTo>
                    <a:pt x="0" y="119887"/>
                  </a:moveTo>
                  <a:lnTo>
                    <a:pt x="9427" y="73241"/>
                  </a:lnTo>
                  <a:lnTo>
                    <a:pt x="35131" y="35131"/>
                  </a:lnTo>
                  <a:lnTo>
                    <a:pt x="73241" y="9427"/>
                  </a:lnTo>
                  <a:lnTo>
                    <a:pt x="119888" y="0"/>
                  </a:lnTo>
                  <a:lnTo>
                    <a:pt x="3732784" y="0"/>
                  </a:lnTo>
                  <a:lnTo>
                    <a:pt x="3779430" y="9427"/>
                  </a:lnTo>
                  <a:lnTo>
                    <a:pt x="3817540" y="35131"/>
                  </a:lnTo>
                  <a:lnTo>
                    <a:pt x="3843244" y="73241"/>
                  </a:lnTo>
                  <a:lnTo>
                    <a:pt x="3852672" y="119887"/>
                  </a:lnTo>
                  <a:lnTo>
                    <a:pt x="3852672" y="599439"/>
                  </a:lnTo>
                  <a:lnTo>
                    <a:pt x="3843244" y="646086"/>
                  </a:lnTo>
                  <a:lnTo>
                    <a:pt x="3817540" y="684196"/>
                  </a:lnTo>
                  <a:lnTo>
                    <a:pt x="3779430" y="709900"/>
                  </a:lnTo>
                  <a:lnTo>
                    <a:pt x="3732784" y="719327"/>
                  </a:lnTo>
                  <a:lnTo>
                    <a:pt x="119888" y="719327"/>
                  </a:lnTo>
                  <a:lnTo>
                    <a:pt x="73241" y="709900"/>
                  </a:lnTo>
                  <a:lnTo>
                    <a:pt x="35131" y="684196"/>
                  </a:lnTo>
                  <a:lnTo>
                    <a:pt x="9427" y="646086"/>
                  </a:lnTo>
                  <a:lnTo>
                    <a:pt x="0" y="599439"/>
                  </a:lnTo>
                  <a:lnTo>
                    <a:pt x="0" y="119887"/>
                  </a:lnTo>
                  <a:close/>
                </a:path>
              </a:pathLst>
            </a:custGeom>
            <a:noFill/>
            <a:ln cap="flat" cmpd="sng" w="32000">
              <a:solidFill>
                <a:srgbClr val="EE7923"/>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35" name="Google Shape;135;p5"/>
          <p:cNvGrpSpPr/>
          <p:nvPr/>
        </p:nvGrpSpPr>
        <p:grpSpPr>
          <a:xfrm>
            <a:off x="1846246" y="4053079"/>
            <a:ext cx="3853179" cy="719455"/>
            <a:chOff x="6793230" y="4187190"/>
            <a:chExt cx="3853179" cy="719455"/>
          </a:xfrm>
        </p:grpSpPr>
        <p:sp>
          <p:nvSpPr>
            <p:cNvPr id="136" name="Google Shape;136;p5"/>
            <p:cNvSpPr/>
            <p:nvPr/>
          </p:nvSpPr>
          <p:spPr>
            <a:xfrm>
              <a:off x="6793230" y="4187190"/>
              <a:ext cx="3853179" cy="719455"/>
            </a:xfrm>
            <a:custGeom>
              <a:rect b="b" l="l" r="r" t="t"/>
              <a:pathLst>
                <a:path extrusionOk="0" h="719454" w="3853179">
                  <a:moveTo>
                    <a:pt x="3732784" y="0"/>
                  </a:moveTo>
                  <a:lnTo>
                    <a:pt x="119888" y="0"/>
                  </a:lnTo>
                  <a:lnTo>
                    <a:pt x="73241" y="9427"/>
                  </a:lnTo>
                  <a:lnTo>
                    <a:pt x="35131" y="35131"/>
                  </a:lnTo>
                  <a:lnTo>
                    <a:pt x="9427" y="73241"/>
                  </a:lnTo>
                  <a:lnTo>
                    <a:pt x="0" y="119887"/>
                  </a:lnTo>
                  <a:lnTo>
                    <a:pt x="0" y="599440"/>
                  </a:lnTo>
                  <a:lnTo>
                    <a:pt x="9427" y="646086"/>
                  </a:lnTo>
                  <a:lnTo>
                    <a:pt x="35131" y="684196"/>
                  </a:lnTo>
                  <a:lnTo>
                    <a:pt x="73241" y="709900"/>
                  </a:lnTo>
                  <a:lnTo>
                    <a:pt x="119888" y="719328"/>
                  </a:lnTo>
                  <a:lnTo>
                    <a:pt x="3732784" y="719328"/>
                  </a:lnTo>
                  <a:lnTo>
                    <a:pt x="3779430" y="709900"/>
                  </a:lnTo>
                  <a:lnTo>
                    <a:pt x="3817540" y="684196"/>
                  </a:lnTo>
                  <a:lnTo>
                    <a:pt x="3843244" y="646086"/>
                  </a:lnTo>
                  <a:lnTo>
                    <a:pt x="3852672" y="599440"/>
                  </a:lnTo>
                  <a:lnTo>
                    <a:pt x="3852672" y="119887"/>
                  </a:lnTo>
                  <a:lnTo>
                    <a:pt x="3843244" y="73241"/>
                  </a:lnTo>
                  <a:lnTo>
                    <a:pt x="3817540" y="35131"/>
                  </a:lnTo>
                  <a:lnTo>
                    <a:pt x="3779430" y="9427"/>
                  </a:lnTo>
                  <a:lnTo>
                    <a:pt x="3732784" y="0"/>
                  </a:lnTo>
                  <a:close/>
                </a:path>
              </a:pathLst>
            </a:custGeom>
            <a:solidFill>
              <a:srgbClr val="F1F1F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7" name="Google Shape;137;p5"/>
            <p:cNvSpPr/>
            <p:nvPr/>
          </p:nvSpPr>
          <p:spPr>
            <a:xfrm>
              <a:off x="6793230" y="4187190"/>
              <a:ext cx="3853179" cy="719455"/>
            </a:xfrm>
            <a:custGeom>
              <a:rect b="b" l="l" r="r" t="t"/>
              <a:pathLst>
                <a:path extrusionOk="0" h="719454" w="3853179">
                  <a:moveTo>
                    <a:pt x="0" y="119887"/>
                  </a:moveTo>
                  <a:lnTo>
                    <a:pt x="9427" y="73241"/>
                  </a:lnTo>
                  <a:lnTo>
                    <a:pt x="35131" y="35131"/>
                  </a:lnTo>
                  <a:lnTo>
                    <a:pt x="73241" y="9427"/>
                  </a:lnTo>
                  <a:lnTo>
                    <a:pt x="119888" y="0"/>
                  </a:lnTo>
                  <a:lnTo>
                    <a:pt x="3732784" y="0"/>
                  </a:lnTo>
                  <a:lnTo>
                    <a:pt x="3779430" y="9427"/>
                  </a:lnTo>
                  <a:lnTo>
                    <a:pt x="3817540" y="35131"/>
                  </a:lnTo>
                  <a:lnTo>
                    <a:pt x="3843244" y="73241"/>
                  </a:lnTo>
                  <a:lnTo>
                    <a:pt x="3852672" y="119887"/>
                  </a:lnTo>
                  <a:lnTo>
                    <a:pt x="3852672" y="599440"/>
                  </a:lnTo>
                  <a:lnTo>
                    <a:pt x="3843244" y="646086"/>
                  </a:lnTo>
                  <a:lnTo>
                    <a:pt x="3817540" y="684196"/>
                  </a:lnTo>
                  <a:lnTo>
                    <a:pt x="3779430" y="709900"/>
                  </a:lnTo>
                  <a:lnTo>
                    <a:pt x="3732784" y="719328"/>
                  </a:lnTo>
                  <a:lnTo>
                    <a:pt x="119888" y="719328"/>
                  </a:lnTo>
                  <a:lnTo>
                    <a:pt x="73241" y="709900"/>
                  </a:lnTo>
                  <a:lnTo>
                    <a:pt x="35131" y="684196"/>
                  </a:lnTo>
                  <a:lnTo>
                    <a:pt x="9427" y="646086"/>
                  </a:lnTo>
                  <a:lnTo>
                    <a:pt x="0" y="599440"/>
                  </a:lnTo>
                  <a:lnTo>
                    <a:pt x="0" y="119887"/>
                  </a:lnTo>
                  <a:close/>
                </a:path>
              </a:pathLst>
            </a:custGeom>
            <a:noFill/>
            <a:ln cap="flat" cmpd="sng" w="32000">
              <a:solidFill>
                <a:srgbClr val="5A9FF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38" name="Google Shape;138;p5"/>
          <p:cNvGrpSpPr/>
          <p:nvPr/>
        </p:nvGrpSpPr>
        <p:grpSpPr>
          <a:xfrm>
            <a:off x="1846246" y="4865370"/>
            <a:ext cx="3853179" cy="719455"/>
            <a:chOff x="6793230" y="4999481"/>
            <a:chExt cx="3853179" cy="719455"/>
          </a:xfrm>
        </p:grpSpPr>
        <p:sp>
          <p:nvSpPr>
            <p:cNvPr id="139" name="Google Shape;139;p5"/>
            <p:cNvSpPr/>
            <p:nvPr/>
          </p:nvSpPr>
          <p:spPr>
            <a:xfrm>
              <a:off x="6793230" y="4999481"/>
              <a:ext cx="3853179" cy="719455"/>
            </a:xfrm>
            <a:custGeom>
              <a:rect b="b" l="l" r="r" t="t"/>
              <a:pathLst>
                <a:path extrusionOk="0" h="719454" w="3853179">
                  <a:moveTo>
                    <a:pt x="3732784" y="0"/>
                  </a:moveTo>
                  <a:lnTo>
                    <a:pt x="119888" y="0"/>
                  </a:lnTo>
                  <a:lnTo>
                    <a:pt x="73241" y="9427"/>
                  </a:lnTo>
                  <a:lnTo>
                    <a:pt x="35131" y="35131"/>
                  </a:lnTo>
                  <a:lnTo>
                    <a:pt x="9427" y="73241"/>
                  </a:lnTo>
                  <a:lnTo>
                    <a:pt x="0" y="119888"/>
                  </a:lnTo>
                  <a:lnTo>
                    <a:pt x="0" y="599440"/>
                  </a:lnTo>
                  <a:lnTo>
                    <a:pt x="9427" y="646102"/>
                  </a:lnTo>
                  <a:lnTo>
                    <a:pt x="35131" y="684210"/>
                  </a:lnTo>
                  <a:lnTo>
                    <a:pt x="73241" y="709905"/>
                  </a:lnTo>
                  <a:lnTo>
                    <a:pt x="119888" y="719328"/>
                  </a:lnTo>
                  <a:lnTo>
                    <a:pt x="3732784" y="719328"/>
                  </a:lnTo>
                  <a:lnTo>
                    <a:pt x="3779430" y="709905"/>
                  </a:lnTo>
                  <a:lnTo>
                    <a:pt x="3817540" y="684210"/>
                  </a:lnTo>
                  <a:lnTo>
                    <a:pt x="3843244" y="646102"/>
                  </a:lnTo>
                  <a:lnTo>
                    <a:pt x="3852672" y="599440"/>
                  </a:lnTo>
                  <a:lnTo>
                    <a:pt x="3852672" y="119888"/>
                  </a:lnTo>
                  <a:lnTo>
                    <a:pt x="3843244" y="73241"/>
                  </a:lnTo>
                  <a:lnTo>
                    <a:pt x="3817540" y="35131"/>
                  </a:lnTo>
                  <a:lnTo>
                    <a:pt x="3779430" y="9427"/>
                  </a:lnTo>
                  <a:lnTo>
                    <a:pt x="3732784" y="0"/>
                  </a:lnTo>
                  <a:close/>
                </a:path>
              </a:pathLst>
            </a:custGeom>
            <a:solidFill>
              <a:srgbClr val="F1F1F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40" name="Google Shape;140;p5"/>
            <p:cNvSpPr/>
            <p:nvPr/>
          </p:nvSpPr>
          <p:spPr>
            <a:xfrm>
              <a:off x="6793230" y="4999481"/>
              <a:ext cx="3853179" cy="719455"/>
            </a:xfrm>
            <a:custGeom>
              <a:rect b="b" l="l" r="r" t="t"/>
              <a:pathLst>
                <a:path extrusionOk="0" h="719454" w="3853179">
                  <a:moveTo>
                    <a:pt x="0" y="119888"/>
                  </a:moveTo>
                  <a:lnTo>
                    <a:pt x="9427" y="73241"/>
                  </a:lnTo>
                  <a:lnTo>
                    <a:pt x="35131" y="35131"/>
                  </a:lnTo>
                  <a:lnTo>
                    <a:pt x="73241" y="9427"/>
                  </a:lnTo>
                  <a:lnTo>
                    <a:pt x="119888" y="0"/>
                  </a:lnTo>
                  <a:lnTo>
                    <a:pt x="3732784" y="0"/>
                  </a:lnTo>
                  <a:lnTo>
                    <a:pt x="3779430" y="9427"/>
                  </a:lnTo>
                  <a:lnTo>
                    <a:pt x="3817540" y="35131"/>
                  </a:lnTo>
                  <a:lnTo>
                    <a:pt x="3843244" y="73241"/>
                  </a:lnTo>
                  <a:lnTo>
                    <a:pt x="3852672" y="119888"/>
                  </a:lnTo>
                  <a:lnTo>
                    <a:pt x="3852672" y="599440"/>
                  </a:lnTo>
                  <a:lnTo>
                    <a:pt x="3843244" y="646102"/>
                  </a:lnTo>
                  <a:lnTo>
                    <a:pt x="3817540" y="684210"/>
                  </a:lnTo>
                  <a:lnTo>
                    <a:pt x="3779430" y="709905"/>
                  </a:lnTo>
                  <a:lnTo>
                    <a:pt x="3732784" y="719328"/>
                  </a:lnTo>
                  <a:lnTo>
                    <a:pt x="119888" y="719328"/>
                  </a:lnTo>
                  <a:lnTo>
                    <a:pt x="73241" y="709905"/>
                  </a:lnTo>
                  <a:lnTo>
                    <a:pt x="35131" y="684210"/>
                  </a:lnTo>
                  <a:lnTo>
                    <a:pt x="9427" y="646102"/>
                  </a:lnTo>
                  <a:lnTo>
                    <a:pt x="0" y="599440"/>
                  </a:lnTo>
                  <a:lnTo>
                    <a:pt x="0" y="119888"/>
                  </a:lnTo>
                  <a:close/>
                </a:path>
              </a:pathLst>
            </a:custGeom>
            <a:noFill/>
            <a:ln cap="flat" cmpd="sng" w="32000">
              <a:solidFill>
                <a:srgbClr val="64D59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141" name="Google Shape;141;p5"/>
          <p:cNvSpPr txBox="1"/>
          <p:nvPr/>
        </p:nvSpPr>
        <p:spPr>
          <a:xfrm>
            <a:off x="1960799" y="3421508"/>
            <a:ext cx="3011170" cy="1970405"/>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None/>
            </a:pPr>
            <a:r>
              <a:rPr lang="en-US" sz="2100">
                <a:solidFill>
                  <a:schemeClr val="dk1"/>
                </a:solidFill>
                <a:latin typeface="Verdana"/>
                <a:ea typeface="Verdana"/>
                <a:cs typeface="Verdana"/>
                <a:sym typeface="Verdana"/>
              </a:rPr>
              <a:t>Young Dads</a:t>
            </a:r>
            <a:endParaRPr sz="2100">
              <a:solidFill>
                <a:schemeClr val="dk1"/>
              </a:solidFill>
              <a:latin typeface="Verdana"/>
              <a:ea typeface="Verdana"/>
              <a:cs typeface="Verdana"/>
              <a:sym typeface="Verdana"/>
            </a:endParaRPr>
          </a:p>
          <a:p>
            <a:pPr indent="0" lvl="0" marL="12700" marR="5080" rtl="0" algn="l">
              <a:lnSpc>
                <a:spcPct val="304761"/>
              </a:lnSpc>
              <a:spcBef>
                <a:spcPts val="655"/>
              </a:spcBef>
              <a:spcAft>
                <a:spcPts val="0"/>
              </a:spcAft>
              <a:buNone/>
            </a:pPr>
            <a:r>
              <a:rPr lang="en-US" sz="2100">
                <a:solidFill>
                  <a:schemeClr val="dk1"/>
                </a:solidFill>
                <a:latin typeface="Verdana"/>
                <a:ea typeface="Verdana"/>
                <a:cs typeface="Verdana"/>
                <a:sym typeface="Verdana"/>
              </a:rPr>
              <a:t>Parents of Age 25 to 40  Urban / Rural</a:t>
            </a:r>
            <a:endParaRPr sz="2100">
              <a:solidFill>
                <a:schemeClr val="dk1"/>
              </a:solidFill>
              <a:latin typeface="Verdana"/>
              <a:ea typeface="Verdana"/>
              <a:cs typeface="Verdana"/>
              <a:sym typeface="Verdana"/>
            </a:endParaRPr>
          </a:p>
        </p:txBody>
      </p:sp>
      <p:pic>
        <p:nvPicPr>
          <p:cNvPr id="142" name="Google Shape;142;p5"/>
          <p:cNvPicPr preferRelativeResize="0"/>
          <p:nvPr/>
        </p:nvPicPr>
        <p:blipFill rotWithShape="1">
          <a:blip r:embed="rId3">
            <a:alphaModFix/>
          </a:blip>
          <a:srcRect b="0" l="0" r="0" t="0"/>
          <a:stretch/>
        </p:blipFill>
        <p:spPr>
          <a:xfrm>
            <a:off x="1295707" y="2446065"/>
            <a:ext cx="284213" cy="591223"/>
          </a:xfrm>
          <a:prstGeom prst="rect">
            <a:avLst/>
          </a:prstGeom>
          <a:noFill/>
          <a:ln>
            <a:noFill/>
          </a:ln>
        </p:spPr>
      </p:pic>
      <p:pic>
        <p:nvPicPr>
          <p:cNvPr id="143" name="Google Shape;143;p5"/>
          <p:cNvPicPr preferRelativeResize="0"/>
          <p:nvPr/>
        </p:nvPicPr>
        <p:blipFill rotWithShape="1">
          <a:blip r:embed="rId4">
            <a:alphaModFix/>
          </a:blip>
          <a:srcRect b="0" l="0" r="0" t="0"/>
          <a:stretch/>
        </p:blipFill>
        <p:spPr>
          <a:xfrm>
            <a:off x="1262949" y="3267501"/>
            <a:ext cx="349728" cy="591223"/>
          </a:xfrm>
          <a:prstGeom prst="rect">
            <a:avLst/>
          </a:prstGeom>
          <a:noFill/>
          <a:ln>
            <a:noFill/>
          </a:ln>
        </p:spPr>
      </p:pic>
      <p:pic>
        <p:nvPicPr>
          <p:cNvPr id="144" name="Google Shape;144;p5"/>
          <p:cNvPicPr preferRelativeResize="0"/>
          <p:nvPr/>
        </p:nvPicPr>
        <p:blipFill rotWithShape="1">
          <a:blip r:embed="rId5">
            <a:alphaModFix/>
          </a:blip>
          <a:srcRect b="0" l="0" r="0" t="0"/>
          <a:stretch/>
        </p:blipFill>
        <p:spPr>
          <a:xfrm>
            <a:off x="1249866" y="1759066"/>
            <a:ext cx="375895" cy="520434"/>
          </a:xfrm>
          <a:prstGeom prst="rect">
            <a:avLst/>
          </a:prstGeom>
          <a:noFill/>
          <a:ln>
            <a:noFill/>
          </a:ln>
        </p:spPr>
      </p:pic>
      <p:pic>
        <p:nvPicPr>
          <p:cNvPr id="145" name="Google Shape;145;p5"/>
          <p:cNvPicPr preferRelativeResize="0"/>
          <p:nvPr/>
        </p:nvPicPr>
        <p:blipFill rotWithShape="1">
          <a:blip r:embed="rId6">
            <a:alphaModFix/>
          </a:blip>
          <a:srcRect b="0" l="0" r="0" t="0"/>
          <a:stretch/>
        </p:blipFill>
        <p:spPr>
          <a:xfrm>
            <a:off x="1092944" y="5003662"/>
            <a:ext cx="560198" cy="525040"/>
          </a:xfrm>
          <a:prstGeom prst="rect">
            <a:avLst/>
          </a:prstGeom>
          <a:noFill/>
          <a:ln>
            <a:noFill/>
          </a:ln>
        </p:spPr>
      </p:pic>
      <p:pic>
        <p:nvPicPr>
          <p:cNvPr id="146" name="Google Shape;146;p5"/>
          <p:cNvPicPr preferRelativeResize="0"/>
          <p:nvPr/>
        </p:nvPicPr>
        <p:blipFill rotWithShape="1">
          <a:blip r:embed="rId7">
            <a:alphaModFix/>
          </a:blip>
          <a:srcRect b="0" l="0" r="0" t="0"/>
          <a:stretch/>
        </p:blipFill>
        <p:spPr>
          <a:xfrm>
            <a:off x="1066800" y="4130293"/>
            <a:ext cx="627737" cy="6014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6"/>
          <p:cNvSpPr txBox="1"/>
          <p:nvPr/>
        </p:nvSpPr>
        <p:spPr>
          <a:xfrm>
            <a:off x="4495800" y="685800"/>
            <a:ext cx="3261868" cy="444352"/>
          </a:xfrm>
          <a:prstGeom prst="rect">
            <a:avLst/>
          </a:prstGeom>
          <a:noFill/>
          <a:ln>
            <a:noFill/>
          </a:ln>
        </p:spPr>
        <p:txBody>
          <a:bodyPr anchorCtr="0" anchor="t" bIns="0" lIns="0" spcFirstLastPara="1" rIns="0" wrap="square" tIns="13325">
            <a:spAutoFit/>
          </a:bodyPr>
          <a:lstStyle/>
          <a:p>
            <a:pPr indent="0" lvl="0" marL="12700" marR="0" rtl="0" algn="l">
              <a:lnSpc>
                <a:spcPct val="100000"/>
              </a:lnSpc>
              <a:spcBef>
                <a:spcPts val="0"/>
              </a:spcBef>
              <a:spcAft>
                <a:spcPts val="0"/>
              </a:spcAft>
              <a:buNone/>
            </a:pPr>
            <a:r>
              <a:rPr lang="en-US" sz="2800">
                <a:solidFill>
                  <a:srgbClr val="1662AD"/>
                </a:solidFill>
                <a:latin typeface="Verdana"/>
                <a:ea typeface="Verdana"/>
                <a:cs typeface="Verdana"/>
                <a:sym typeface="Verdana"/>
              </a:rPr>
              <a:t>Market Positioning</a:t>
            </a:r>
            <a:endParaRPr sz="2800">
              <a:solidFill>
                <a:srgbClr val="1662AD"/>
              </a:solidFill>
              <a:latin typeface="Verdana"/>
              <a:ea typeface="Verdana"/>
              <a:cs typeface="Verdana"/>
              <a:sym typeface="Verdana"/>
            </a:endParaRPr>
          </a:p>
        </p:txBody>
      </p:sp>
      <p:sp>
        <p:nvSpPr>
          <p:cNvPr id="152" name="Google Shape;152;p6"/>
          <p:cNvSpPr txBox="1"/>
          <p:nvPr/>
        </p:nvSpPr>
        <p:spPr>
          <a:xfrm>
            <a:off x="2743200" y="2218182"/>
            <a:ext cx="2022475" cy="2428240"/>
          </a:xfrm>
          <a:prstGeom prst="rect">
            <a:avLst/>
          </a:prstGeom>
          <a:solidFill>
            <a:srgbClr val="F1F1F1"/>
          </a:solidFill>
          <a:ln cap="flat" cmpd="sng" w="25900">
            <a:solidFill>
              <a:srgbClr val="ACD333"/>
            </a:solidFill>
            <a:prstDash val="solid"/>
            <a:round/>
            <a:headEnd len="sm" w="sm" type="none"/>
            <a:tailEnd len="sm" w="sm" type="none"/>
          </a:ln>
        </p:spPr>
        <p:txBody>
          <a:bodyPr anchorCtr="0" anchor="t" bIns="0" lIns="0" spcFirstLastPara="1" rIns="0" wrap="square" tIns="103500">
            <a:spAutoFit/>
          </a:bodyPr>
          <a:lstStyle/>
          <a:p>
            <a:pPr indent="0" lvl="0" marL="198755" marR="0" rtl="0" algn="l">
              <a:lnSpc>
                <a:spcPct val="100000"/>
              </a:lnSpc>
              <a:spcBef>
                <a:spcPts val="0"/>
              </a:spcBef>
              <a:spcAft>
                <a:spcPts val="0"/>
              </a:spcAft>
              <a:buNone/>
            </a:pPr>
            <a:r>
              <a:rPr lang="en-US" sz="4500">
                <a:solidFill>
                  <a:schemeClr val="dk1"/>
                </a:solidFill>
                <a:latin typeface="Verdana"/>
                <a:ea typeface="Verdana"/>
                <a:cs typeface="Verdana"/>
                <a:sym typeface="Verdana"/>
              </a:rPr>
              <a:t>01</a:t>
            </a:r>
            <a:endParaRPr sz="4500">
              <a:solidFill>
                <a:schemeClr val="dk1"/>
              </a:solidFill>
              <a:latin typeface="Verdana"/>
              <a:ea typeface="Verdana"/>
              <a:cs typeface="Verdana"/>
              <a:sym typeface="Verdana"/>
            </a:endParaRPr>
          </a:p>
          <a:p>
            <a:pPr indent="0" lvl="0" marL="198755" marR="387350" rtl="0" algn="l">
              <a:lnSpc>
                <a:spcPct val="92000"/>
              </a:lnSpc>
              <a:spcBef>
                <a:spcPts val="1400"/>
              </a:spcBef>
              <a:spcAft>
                <a:spcPts val="0"/>
              </a:spcAft>
              <a:buNone/>
            </a:pPr>
            <a:r>
              <a:rPr lang="en-US" sz="1800">
                <a:solidFill>
                  <a:schemeClr val="dk1"/>
                </a:solidFill>
                <a:latin typeface="Verdana"/>
                <a:ea typeface="Verdana"/>
                <a:cs typeface="Verdana"/>
                <a:sym typeface="Verdana"/>
              </a:rPr>
              <a:t>Premium  brand with  superior  technology  and material</a:t>
            </a:r>
            <a:endParaRPr sz="1800">
              <a:solidFill>
                <a:schemeClr val="dk1"/>
              </a:solidFill>
              <a:latin typeface="Verdana"/>
              <a:ea typeface="Verdana"/>
              <a:cs typeface="Verdana"/>
              <a:sym typeface="Verdana"/>
            </a:endParaRPr>
          </a:p>
        </p:txBody>
      </p:sp>
      <p:sp>
        <p:nvSpPr>
          <p:cNvPr id="153" name="Google Shape;153;p6"/>
          <p:cNvSpPr txBox="1"/>
          <p:nvPr/>
        </p:nvSpPr>
        <p:spPr>
          <a:xfrm>
            <a:off x="4927092" y="2218182"/>
            <a:ext cx="2022475" cy="2428240"/>
          </a:xfrm>
          <a:prstGeom prst="rect">
            <a:avLst/>
          </a:prstGeom>
          <a:solidFill>
            <a:srgbClr val="F1F1F1"/>
          </a:solidFill>
          <a:ln cap="flat" cmpd="sng" w="25900">
            <a:solidFill>
              <a:srgbClr val="EE7923"/>
            </a:solidFill>
            <a:prstDash val="solid"/>
            <a:round/>
            <a:headEnd len="sm" w="sm" type="none"/>
            <a:tailEnd len="sm" w="sm" type="none"/>
          </a:ln>
        </p:spPr>
        <p:txBody>
          <a:bodyPr anchorCtr="0" anchor="t" bIns="0" lIns="0" spcFirstLastPara="1" rIns="0" wrap="square" tIns="103500">
            <a:spAutoFit/>
          </a:bodyPr>
          <a:lstStyle/>
          <a:p>
            <a:pPr indent="0" lvl="0" marL="199390" marR="0" rtl="0" algn="l">
              <a:lnSpc>
                <a:spcPct val="100000"/>
              </a:lnSpc>
              <a:spcBef>
                <a:spcPts val="0"/>
              </a:spcBef>
              <a:spcAft>
                <a:spcPts val="0"/>
              </a:spcAft>
              <a:buNone/>
            </a:pPr>
            <a:r>
              <a:rPr lang="en-US" sz="4500">
                <a:solidFill>
                  <a:schemeClr val="dk1"/>
                </a:solidFill>
                <a:latin typeface="Verdana"/>
                <a:ea typeface="Verdana"/>
                <a:cs typeface="Verdana"/>
                <a:sym typeface="Verdana"/>
              </a:rPr>
              <a:t>02</a:t>
            </a:r>
            <a:endParaRPr sz="4500">
              <a:solidFill>
                <a:schemeClr val="dk1"/>
              </a:solidFill>
              <a:latin typeface="Verdana"/>
              <a:ea typeface="Verdana"/>
              <a:cs typeface="Verdana"/>
              <a:sym typeface="Verdana"/>
            </a:endParaRPr>
          </a:p>
          <a:p>
            <a:pPr indent="0" lvl="0" marL="199390" marR="203834" rtl="0" algn="l">
              <a:lnSpc>
                <a:spcPct val="91900"/>
              </a:lnSpc>
              <a:spcBef>
                <a:spcPts val="1400"/>
              </a:spcBef>
              <a:spcAft>
                <a:spcPts val="0"/>
              </a:spcAft>
              <a:buNone/>
            </a:pPr>
            <a:r>
              <a:rPr lang="en-US" sz="1800">
                <a:solidFill>
                  <a:schemeClr val="dk1"/>
                </a:solidFill>
                <a:latin typeface="Verdana"/>
                <a:ea typeface="Verdana"/>
                <a:cs typeface="Verdana"/>
                <a:sym typeface="Verdana"/>
              </a:rPr>
              <a:t>Superior  dryness,  comfort and  skin protection</a:t>
            </a:r>
            <a:endParaRPr sz="1800">
              <a:solidFill>
                <a:schemeClr val="dk1"/>
              </a:solidFill>
              <a:latin typeface="Verdana"/>
              <a:ea typeface="Verdana"/>
              <a:cs typeface="Verdana"/>
              <a:sym typeface="Verdana"/>
            </a:endParaRPr>
          </a:p>
        </p:txBody>
      </p:sp>
      <p:sp>
        <p:nvSpPr>
          <p:cNvPr id="154" name="Google Shape;154;p6"/>
          <p:cNvSpPr txBox="1"/>
          <p:nvPr/>
        </p:nvSpPr>
        <p:spPr>
          <a:xfrm>
            <a:off x="7110983" y="2218182"/>
            <a:ext cx="2022475" cy="2428240"/>
          </a:xfrm>
          <a:prstGeom prst="rect">
            <a:avLst/>
          </a:prstGeom>
          <a:solidFill>
            <a:srgbClr val="F1F1F1"/>
          </a:solidFill>
          <a:ln cap="flat" cmpd="sng" w="25900">
            <a:solidFill>
              <a:srgbClr val="75CEEB"/>
            </a:solidFill>
            <a:prstDash val="solid"/>
            <a:round/>
            <a:headEnd len="sm" w="sm" type="none"/>
            <a:tailEnd len="sm" w="sm" type="none"/>
          </a:ln>
        </p:spPr>
        <p:txBody>
          <a:bodyPr anchorCtr="0" anchor="t" bIns="0" lIns="0" spcFirstLastPara="1" rIns="0" wrap="square" tIns="103500">
            <a:spAutoFit/>
          </a:bodyPr>
          <a:lstStyle/>
          <a:p>
            <a:pPr indent="0" lvl="0" marL="199390" marR="0" rtl="0" algn="l">
              <a:lnSpc>
                <a:spcPct val="100000"/>
              </a:lnSpc>
              <a:spcBef>
                <a:spcPts val="0"/>
              </a:spcBef>
              <a:spcAft>
                <a:spcPts val="0"/>
              </a:spcAft>
              <a:buNone/>
            </a:pPr>
            <a:r>
              <a:rPr lang="en-US" sz="4500">
                <a:solidFill>
                  <a:schemeClr val="dk1"/>
                </a:solidFill>
                <a:latin typeface="Verdana"/>
                <a:ea typeface="Verdana"/>
                <a:cs typeface="Verdana"/>
                <a:sym typeface="Verdana"/>
              </a:rPr>
              <a:t>03</a:t>
            </a:r>
            <a:endParaRPr sz="4500">
              <a:solidFill>
                <a:schemeClr val="dk1"/>
              </a:solidFill>
              <a:latin typeface="Verdana"/>
              <a:ea typeface="Verdana"/>
              <a:cs typeface="Verdana"/>
              <a:sym typeface="Verdana"/>
            </a:endParaRPr>
          </a:p>
          <a:p>
            <a:pPr indent="0" lvl="0" marL="199390" marR="302260" rtl="0" algn="l">
              <a:lnSpc>
                <a:spcPct val="91900"/>
              </a:lnSpc>
              <a:spcBef>
                <a:spcPts val="1400"/>
              </a:spcBef>
              <a:spcAft>
                <a:spcPts val="0"/>
              </a:spcAft>
              <a:buNone/>
            </a:pPr>
            <a:r>
              <a:rPr lang="en-US" sz="1800">
                <a:solidFill>
                  <a:schemeClr val="dk1"/>
                </a:solidFill>
                <a:latin typeface="Verdana"/>
                <a:ea typeface="Verdana"/>
                <a:cs typeface="Verdana"/>
                <a:sym typeface="Verdana"/>
              </a:rPr>
              <a:t>Pampers’  brand  essence: love</a:t>
            </a:r>
            <a:endParaRPr sz="1800">
              <a:solidFill>
                <a:schemeClr val="dk1"/>
              </a:solidFill>
              <a:latin typeface="Verdana"/>
              <a:ea typeface="Verdana"/>
              <a:cs typeface="Verdana"/>
              <a:sym typeface="Verdan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7"/>
          <p:cNvSpPr txBox="1"/>
          <p:nvPr>
            <p:ph type="title"/>
          </p:nvPr>
        </p:nvSpPr>
        <p:spPr>
          <a:xfrm>
            <a:off x="4495800" y="762000"/>
            <a:ext cx="2209800" cy="37655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lang="en-US" sz="2300" u="none">
                <a:solidFill>
                  <a:srgbClr val="1662AD"/>
                </a:solidFill>
              </a:rPr>
              <a:t>CONCLUSI ON</a:t>
            </a:r>
            <a:endParaRPr sz="2300">
              <a:solidFill>
                <a:srgbClr val="1662AD"/>
              </a:solidFill>
            </a:endParaRPr>
          </a:p>
        </p:txBody>
      </p:sp>
      <p:sp>
        <p:nvSpPr>
          <p:cNvPr id="160" name="Google Shape;160;p7"/>
          <p:cNvSpPr txBox="1"/>
          <p:nvPr/>
        </p:nvSpPr>
        <p:spPr>
          <a:xfrm>
            <a:off x="673100" y="1506855"/>
            <a:ext cx="3670300" cy="4055745"/>
          </a:xfrm>
          <a:prstGeom prst="rect">
            <a:avLst/>
          </a:prstGeom>
          <a:noFill/>
          <a:ln>
            <a:noFill/>
          </a:ln>
        </p:spPr>
        <p:txBody>
          <a:bodyPr anchorCtr="0" anchor="t" bIns="0" lIns="0" spcFirstLastPara="1" rIns="0" wrap="square" tIns="12050">
            <a:spAutoFit/>
          </a:bodyPr>
          <a:lstStyle/>
          <a:p>
            <a:pPr indent="-287019" lvl="0" marL="299085" marR="5080" rtl="0" algn="l">
              <a:lnSpc>
                <a:spcPct val="100000"/>
              </a:lnSpc>
              <a:spcBef>
                <a:spcPts val="0"/>
              </a:spcBef>
              <a:spcAft>
                <a:spcPts val="0"/>
              </a:spcAft>
              <a:buClr>
                <a:srgbClr val="1662AD"/>
              </a:buClr>
              <a:buSzPts val="1250"/>
              <a:buFont typeface="Noto Sans Symbols"/>
              <a:buChar char="⮚"/>
            </a:pPr>
            <a:r>
              <a:rPr lang="en-US" sz="1600">
                <a:solidFill>
                  <a:schemeClr val="dk1"/>
                </a:solidFill>
                <a:latin typeface="Verdana"/>
                <a:ea typeface="Verdana"/>
                <a:cs typeface="Verdana"/>
                <a:sym typeface="Verdana"/>
              </a:rPr>
              <a:t>A complete understanding of  consumers helps you build best-in-  class market segmentations  through consumer eyes;</a:t>
            </a:r>
            <a:endParaRPr sz="1600">
              <a:solidFill>
                <a:schemeClr val="dk1"/>
              </a:solidFill>
              <a:latin typeface="Verdana"/>
              <a:ea typeface="Verdana"/>
              <a:cs typeface="Verdana"/>
              <a:sym typeface="Verdana"/>
            </a:endParaRPr>
          </a:p>
          <a:p>
            <a:pPr indent="-287019" lvl="0" marL="299085" marR="41910" rtl="0" algn="l">
              <a:lnSpc>
                <a:spcPct val="100000"/>
              </a:lnSpc>
              <a:spcBef>
                <a:spcPts val="1010"/>
              </a:spcBef>
              <a:spcAft>
                <a:spcPts val="0"/>
              </a:spcAft>
              <a:buClr>
                <a:srgbClr val="1662AD"/>
              </a:buClr>
              <a:buSzPts val="1250"/>
              <a:buFont typeface="Noto Sans Symbols"/>
              <a:buChar char="⮚"/>
            </a:pPr>
            <a:r>
              <a:rPr lang="en-US" sz="1600">
                <a:solidFill>
                  <a:schemeClr val="dk1"/>
                </a:solidFill>
                <a:latin typeface="Verdana"/>
                <a:ea typeface="Verdana"/>
                <a:cs typeface="Verdana"/>
                <a:sym typeface="Verdana"/>
              </a:rPr>
              <a:t>A strong brand is not only defined  by how much it sells products, but  how much it fuels the  conversation in its 360° integrated  communication. By offering  promos and quality content to  their online mum community,  brand managers at Pampers  managed to position their brand  as a real partner to mums for the  healthy, happy development of  their babies.</a:t>
            </a:r>
            <a:endParaRPr sz="1600">
              <a:solidFill>
                <a:schemeClr val="dk1"/>
              </a:solidFill>
              <a:latin typeface="Verdana"/>
              <a:ea typeface="Verdana"/>
              <a:cs typeface="Verdana"/>
              <a:sym typeface="Verdan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8"/>
          <p:cNvSpPr txBox="1"/>
          <p:nvPr>
            <p:ph type="title"/>
          </p:nvPr>
        </p:nvSpPr>
        <p:spPr>
          <a:xfrm>
            <a:off x="3429000" y="2667000"/>
            <a:ext cx="4800600" cy="936154"/>
          </a:xfrm>
          <a:prstGeom prst="rect">
            <a:avLst/>
          </a:prstGeom>
          <a:noFill/>
          <a:ln>
            <a:noFill/>
          </a:ln>
        </p:spPr>
        <p:txBody>
          <a:bodyPr anchorCtr="0" anchor="t" bIns="0" lIns="0" spcFirstLastPara="1" rIns="0" wrap="square" tIns="12700">
            <a:spAutoFit/>
          </a:bodyPr>
          <a:lstStyle/>
          <a:p>
            <a:pPr indent="0" lvl="0" marL="14604" rtl="0" algn="l">
              <a:lnSpc>
                <a:spcPct val="100000"/>
              </a:lnSpc>
              <a:spcBef>
                <a:spcPts val="0"/>
              </a:spcBef>
              <a:spcAft>
                <a:spcPts val="0"/>
              </a:spcAft>
              <a:buNone/>
            </a:pPr>
            <a:r>
              <a:rPr b="1" lang="en-US" u="none"/>
              <a:t>THANK YOU</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2022-08-24T09:43:08Z</dcterms:created>
  <dc:creator>msaranya182@gmail.com</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2020-10-01T00:00:00Z</vt:filetime>
  </property>
  <property fmtid="{D5CDD505-2E9C-101B-9397-08002B2CF9AE}" pid="3" name="Creator">
    <vt:lpwstr>Microsoft PowerPoint v16</vt:lpwstr>
  </property>
  <property fmtid="{D5CDD505-2E9C-101B-9397-08002B2CF9AE}" pid="4" name="LastSaved">
    <vt:filetime>2022-08-24T00:00:00Z</vt:filetime>
  </property>
</Properties>
</file>