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7"/>
  </p:notesMasterIdLst>
  <p:sldIdLst>
    <p:sldId id="339" r:id="rId2"/>
    <p:sldId id="257" r:id="rId3"/>
    <p:sldId id="260" r:id="rId4"/>
    <p:sldId id="332" r:id="rId5"/>
    <p:sldId id="319" r:id="rId6"/>
    <p:sldId id="320" r:id="rId7"/>
    <p:sldId id="328" r:id="rId8"/>
    <p:sldId id="336" r:id="rId9"/>
    <p:sldId id="261" r:id="rId10"/>
    <p:sldId id="329" r:id="rId11"/>
    <p:sldId id="323" r:id="rId12"/>
    <p:sldId id="330" r:id="rId13"/>
    <p:sldId id="331" r:id="rId14"/>
    <p:sldId id="333" r:id="rId15"/>
    <p:sldId id="337"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guide id="3" orient="horz" pos="709">
          <p15:clr>
            <a:srgbClr val="A4A3A4"/>
          </p15:clr>
        </p15:guide>
        <p15:guide id="4" orient="horz" pos="890">
          <p15:clr>
            <a:srgbClr val="A4A3A4"/>
          </p15:clr>
        </p15:guide>
        <p15:guide id="5" orient="horz" pos="3974">
          <p15:clr>
            <a:srgbClr val="A4A3A4"/>
          </p15:clr>
        </p15:guide>
        <p15:guide id="6" orient="horz" pos="4224">
          <p15:clr>
            <a:srgbClr val="A4A3A4"/>
          </p15:clr>
        </p15:guide>
        <p15:guide id="7" orient="horz" pos="391">
          <p15:clr>
            <a:srgbClr val="A4A3A4"/>
          </p15:clr>
        </p15:guide>
        <p15:guide id="8" pos="295">
          <p15:clr>
            <a:srgbClr val="A4A3A4"/>
          </p15:clr>
        </p15:guide>
        <p15:guide id="9" pos="5465">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Editorial Integra1" initials="GRI"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421E"/>
    <a:srgbClr val="007FA3"/>
    <a:srgbClr val="FF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85600" autoAdjust="0"/>
  </p:normalViewPr>
  <p:slideViewPr>
    <p:cSldViewPr>
      <p:cViewPr varScale="1">
        <p:scale>
          <a:sx n="95" d="100"/>
          <a:sy n="95" d="100"/>
        </p:scale>
        <p:origin x="2100" y="72"/>
      </p:cViewPr>
      <p:guideLst>
        <p:guide orient="horz" pos="2160"/>
        <p:guide pos="2880"/>
        <p:guide orient="horz" pos="709"/>
        <p:guide orient="horz" pos="890"/>
        <p:guide orient="horz" pos="3974"/>
        <p:guide orient="horz" pos="4224"/>
        <p:guide orient="horz" pos="391"/>
        <p:guide pos="295"/>
        <p:guide pos="5465"/>
      </p:guideLst>
    </p:cSldViewPr>
  </p:slideViewPr>
  <p:notesTextViewPr>
    <p:cViewPr>
      <p:scale>
        <a:sx n="100" d="100"/>
        <a:sy n="100" d="100"/>
      </p:scale>
      <p:origin x="0" y="0"/>
    </p:cViewPr>
  </p:notesTextViewPr>
  <p:gridSpacing cx="36004" cy="36004"/>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9441FAC-206D-4F0F-B5AA-CEB002283190}" type="datetimeFigureOut">
              <a:rPr lang="en-US" smtClean="0"/>
              <a:pPr/>
              <a:t>2/11/2026</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DDC19D3-8AFE-49D8-9F4E-C9B7C2C36FF3}" type="slidenum">
              <a:rPr lang="en-US" smtClean="0"/>
              <a:pPr/>
              <a:t>‹#›</a:t>
            </a:fld>
            <a:endParaRPr lang="en-US" dirty="0"/>
          </a:p>
        </p:txBody>
      </p:sp>
    </p:spTree>
    <p:extLst>
      <p:ext uri="{BB962C8B-B14F-4D97-AF65-F5344CB8AC3E}">
        <p14:creationId xmlns:p14="http://schemas.microsoft.com/office/powerpoint/2010/main" val="29460311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DDC19D3-8AFE-49D8-9F4E-C9B7C2C36FF3}" type="slidenum">
              <a:rPr lang="en-US" smtClean="0"/>
              <a:pPr/>
              <a:t>6</a:t>
            </a:fld>
            <a:endParaRPr lang="en-US" dirty="0"/>
          </a:p>
        </p:txBody>
      </p:sp>
    </p:spTree>
    <p:extLst>
      <p:ext uri="{BB962C8B-B14F-4D97-AF65-F5344CB8AC3E}">
        <p14:creationId xmlns:p14="http://schemas.microsoft.com/office/powerpoint/2010/main" val="281234909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Several prominent theories in the leadership literature have a strong emphasis on ethical leadership. The theories include </a:t>
            </a:r>
            <a:r>
              <a:rPr lang="en-US" sz="1200" i="1" kern="1200" dirty="0">
                <a:solidFill>
                  <a:schemeClr val="tx1"/>
                </a:solidFill>
                <a:effectLst/>
                <a:latin typeface="+mn-lt"/>
                <a:ea typeface="+mn-ea"/>
                <a:cs typeface="+mn-cs"/>
              </a:rPr>
              <a:t>transforming leadership</a:t>
            </a:r>
            <a:r>
              <a:rPr lang="en-US" sz="1200" i="0" kern="1200" dirty="0">
                <a:solidFill>
                  <a:schemeClr val="tx1"/>
                </a:solidFill>
                <a:effectLst/>
                <a:latin typeface="+mn-lt"/>
                <a:ea typeface="+mn-ea"/>
                <a:cs typeface="+mn-cs"/>
              </a:rPr>
              <a:t>,</a:t>
            </a:r>
            <a:r>
              <a:rPr lang="en-US" sz="1200" i="1" kern="1200" dirty="0">
                <a:solidFill>
                  <a:schemeClr val="tx1"/>
                </a:solidFill>
                <a:effectLst/>
                <a:latin typeface="+mn-lt"/>
                <a:ea typeface="+mn-ea"/>
                <a:cs typeface="+mn-cs"/>
              </a:rPr>
              <a:t> servant leadership</a:t>
            </a:r>
            <a:r>
              <a:rPr lang="en-US" sz="1200" i="0" kern="1200" dirty="0">
                <a:solidFill>
                  <a:schemeClr val="tx1"/>
                </a:solidFill>
                <a:effectLst/>
                <a:latin typeface="+mn-lt"/>
                <a:ea typeface="+mn-ea"/>
                <a:cs typeface="+mn-cs"/>
              </a:rPr>
              <a:t>,</a:t>
            </a:r>
            <a:r>
              <a:rPr lang="en-US" sz="1200" i="1" kern="1200" dirty="0">
                <a:solidFill>
                  <a:schemeClr val="tx1"/>
                </a:solidFill>
                <a:effectLst/>
                <a:latin typeface="+mn-lt"/>
                <a:ea typeface="+mn-ea"/>
                <a:cs typeface="+mn-cs"/>
              </a:rPr>
              <a:t> authentic leadership,</a:t>
            </a:r>
            <a:r>
              <a:rPr lang="en-US" sz="1200" kern="1200" dirty="0">
                <a:solidFill>
                  <a:schemeClr val="tx1"/>
                </a:solidFill>
                <a:effectLst/>
                <a:latin typeface="+mn-lt"/>
                <a:ea typeface="+mn-ea"/>
                <a:cs typeface="+mn-cs"/>
              </a:rPr>
              <a:t> and</a:t>
            </a:r>
            <a:r>
              <a:rPr lang="en-US" sz="1200" i="1" kern="1200" dirty="0">
                <a:solidFill>
                  <a:schemeClr val="tx1"/>
                </a:solidFill>
                <a:effectLst/>
                <a:latin typeface="+mn-lt"/>
                <a:ea typeface="+mn-ea"/>
                <a:cs typeface="+mn-cs"/>
              </a:rPr>
              <a:t> spiritual leadership</a:t>
            </a:r>
            <a:r>
              <a:rPr lang="en-US" sz="1200" kern="1200" dirty="0">
                <a:solidFill>
                  <a:schemeClr val="tx1"/>
                </a:solidFill>
                <a:effectLst/>
                <a:latin typeface="+mn-lt"/>
                <a:ea typeface="+mn-ea"/>
                <a:cs typeface="+mn-cs"/>
              </a:rPr>
              <a:t>. The types of values emphasized in these theories are listed in Table 9-1.</a:t>
            </a:r>
            <a:endParaRPr lang="en-US" dirty="0"/>
          </a:p>
        </p:txBody>
      </p:sp>
      <p:sp>
        <p:nvSpPr>
          <p:cNvPr id="4" name="Slide Number Placeholder 3"/>
          <p:cNvSpPr>
            <a:spLocks noGrp="1"/>
          </p:cNvSpPr>
          <p:nvPr>
            <p:ph type="sldNum" sz="quarter" idx="5"/>
          </p:nvPr>
        </p:nvSpPr>
        <p:spPr/>
        <p:txBody>
          <a:bodyPr/>
          <a:lstStyle/>
          <a:p>
            <a:fld id="{BDDC19D3-8AFE-49D8-9F4E-C9B7C2C36FF3}" type="slidenum">
              <a:rPr lang="en-US" smtClean="0"/>
              <a:pPr/>
              <a:t>7</a:t>
            </a:fld>
            <a:endParaRPr lang="en-US" dirty="0"/>
          </a:p>
        </p:txBody>
      </p:sp>
    </p:spTree>
    <p:extLst>
      <p:ext uri="{BB962C8B-B14F-4D97-AF65-F5344CB8AC3E}">
        <p14:creationId xmlns:p14="http://schemas.microsoft.com/office/powerpoint/2010/main" val="177850828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Several prominent theories in the leadership literature have a strong emphasis on ethical leadership. The theories include </a:t>
            </a:r>
            <a:r>
              <a:rPr lang="en-US" sz="1200" i="1" kern="1200" dirty="0">
                <a:solidFill>
                  <a:schemeClr val="tx1"/>
                </a:solidFill>
                <a:effectLst/>
                <a:latin typeface="+mn-lt"/>
                <a:ea typeface="+mn-ea"/>
                <a:cs typeface="+mn-cs"/>
              </a:rPr>
              <a:t>transforming leadership</a:t>
            </a:r>
            <a:r>
              <a:rPr lang="en-US" sz="1200" i="0" kern="1200" dirty="0">
                <a:solidFill>
                  <a:schemeClr val="tx1"/>
                </a:solidFill>
                <a:effectLst/>
                <a:latin typeface="+mn-lt"/>
                <a:ea typeface="+mn-ea"/>
                <a:cs typeface="+mn-cs"/>
              </a:rPr>
              <a:t>,</a:t>
            </a:r>
            <a:r>
              <a:rPr lang="en-US" sz="1200" i="1" kern="1200" dirty="0">
                <a:solidFill>
                  <a:schemeClr val="tx1"/>
                </a:solidFill>
                <a:effectLst/>
                <a:latin typeface="+mn-lt"/>
                <a:ea typeface="+mn-ea"/>
                <a:cs typeface="+mn-cs"/>
              </a:rPr>
              <a:t> servant leadership</a:t>
            </a:r>
            <a:r>
              <a:rPr lang="en-US" sz="1200" i="0" kern="1200" dirty="0">
                <a:solidFill>
                  <a:schemeClr val="tx1"/>
                </a:solidFill>
                <a:effectLst/>
                <a:latin typeface="+mn-lt"/>
                <a:ea typeface="+mn-ea"/>
                <a:cs typeface="+mn-cs"/>
              </a:rPr>
              <a:t>,</a:t>
            </a:r>
            <a:r>
              <a:rPr lang="en-US" sz="1200" i="1" kern="1200" dirty="0">
                <a:solidFill>
                  <a:schemeClr val="tx1"/>
                </a:solidFill>
                <a:effectLst/>
                <a:latin typeface="+mn-lt"/>
                <a:ea typeface="+mn-ea"/>
                <a:cs typeface="+mn-cs"/>
              </a:rPr>
              <a:t> authentic leadership,</a:t>
            </a:r>
            <a:r>
              <a:rPr lang="en-US" sz="1200" kern="1200" dirty="0">
                <a:solidFill>
                  <a:schemeClr val="tx1"/>
                </a:solidFill>
                <a:effectLst/>
                <a:latin typeface="+mn-lt"/>
                <a:ea typeface="+mn-ea"/>
                <a:cs typeface="+mn-cs"/>
              </a:rPr>
              <a:t> and</a:t>
            </a:r>
            <a:r>
              <a:rPr lang="en-US" sz="1200" i="1" kern="1200" dirty="0">
                <a:solidFill>
                  <a:schemeClr val="tx1"/>
                </a:solidFill>
                <a:effectLst/>
                <a:latin typeface="+mn-lt"/>
                <a:ea typeface="+mn-ea"/>
                <a:cs typeface="+mn-cs"/>
              </a:rPr>
              <a:t> spiritual leadership</a:t>
            </a:r>
            <a:r>
              <a:rPr lang="en-US" sz="1200" kern="1200" dirty="0">
                <a:solidFill>
                  <a:schemeClr val="tx1"/>
                </a:solidFill>
                <a:effectLst/>
                <a:latin typeface="+mn-lt"/>
                <a:ea typeface="+mn-ea"/>
                <a:cs typeface="+mn-cs"/>
              </a:rPr>
              <a:t>. The types of values emphasized in these theories are listed in Table 9-1.</a:t>
            </a:r>
            <a:endParaRPr lang="en-US" dirty="0"/>
          </a:p>
        </p:txBody>
      </p:sp>
      <p:sp>
        <p:nvSpPr>
          <p:cNvPr id="4" name="Slide Number Placeholder 3"/>
          <p:cNvSpPr>
            <a:spLocks noGrp="1"/>
          </p:cNvSpPr>
          <p:nvPr>
            <p:ph type="sldNum" sz="quarter" idx="5"/>
          </p:nvPr>
        </p:nvSpPr>
        <p:spPr/>
        <p:txBody>
          <a:bodyPr/>
          <a:lstStyle/>
          <a:p>
            <a:fld id="{BDDC19D3-8AFE-49D8-9F4E-C9B7C2C36FF3}" type="slidenum">
              <a:rPr lang="en-US" smtClean="0"/>
              <a:pPr/>
              <a:t>8</a:t>
            </a:fld>
            <a:endParaRPr lang="en-US" dirty="0"/>
          </a:p>
        </p:txBody>
      </p:sp>
    </p:spTree>
    <p:extLst>
      <p:ext uri="{BB962C8B-B14F-4D97-AF65-F5344CB8AC3E}">
        <p14:creationId xmlns:p14="http://schemas.microsoft.com/office/powerpoint/2010/main" val="177850828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Proponents of the revised versions of transformational and charismatic leadership theories have attempted to clarify the criteria for determining when this type of leadership is ethical (e.g., Bass &amp; Steidlmeier, 1999; Howell &amp; Avolio, 1992), and examples of these criteria are shown in Table 9-2. The criteria appear plausible, but they may not take into account all of the complexities and dilemmas in evaluating ethical leadership.  How the various criteria can be applied remains a question of discussion and debate.</a:t>
            </a:r>
          </a:p>
          <a:p>
            <a:endParaRPr lang="en-US" dirty="0"/>
          </a:p>
        </p:txBody>
      </p:sp>
      <p:sp>
        <p:nvSpPr>
          <p:cNvPr id="4" name="Slide Number Placeholder 3"/>
          <p:cNvSpPr>
            <a:spLocks noGrp="1"/>
          </p:cNvSpPr>
          <p:nvPr>
            <p:ph type="sldNum" sz="quarter" idx="5"/>
          </p:nvPr>
        </p:nvSpPr>
        <p:spPr/>
        <p:txBody>
          <a:bodyPr/>
          <a:lstStyle/>
          <a:p>
            <a:fld id="{BDDC19D3-8AFE-49D8-9F4E-C9B7C2C36FF3}" type="slidenum">
              <a:rPr lang="en-US" smtClean="0"/>
              <a:pPr/>
              <a:t>9</a:t>
            </a:fld>
            <a:endParaRPr lang="en-US" dirty="0"/>
          </a:p>
        </p:txBody>
      </p:sp>
    </p:spTree>
    <p:extLst>
      <p:ext uri="{BB962C8B-B14F-4D97-AF65-F5344CB8AC3E}">
        <p14:creationId xmlns:p14="http://schemas.microsoft.com/office/powerpoint/2010/main" val="310573060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DDC19D3-8AFE-49D8-9F4E-C9B7C2C36FF3}" type="slidenum">
              <a:rPr lang="en-US" smtClean="0"/>
              <a:pPr/>
              <a:t>10</a:t>
            </a:fld>
            <a:endParaRPr lang="en-US" dirty="0"/>
          </a:p>
        </p:txBody>
      </p:sp>
    </p:spTree>
    <p:extLst>
      <p:ext uri="{BB962C8B-B14F-4D97-AF65-F5344CB8AC3E}">
        <p14:creationId xmlns:p14="http://schemas.microsoft.com/office/powerpoint/2010/main" val="147908179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DDC19D3-8AFE-49D8-9F4E-C9B7C2C36FF3}" type="slidenum">
              <a:rPr lang="en-US" smtClean="0"/>
              <a:pPr/>
              <a:t>11</a:t>
            </a:fld>
            <a:endParaRPr lang="en-US" dirty="0"/>
          </a:p>
        </p:txBody>
      </p:sp>
    </p:spTree>
    <p:extLst>
      <p:ext uri="{BB962C8B-B14F-4D97-AF65-F5344CB8AC3E}">
        <p14:creationId xmlns:p14="http://schemas.microsoft.com/office/powerpoint/2010/main" val="321375114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The theories and research on ethical leadership suggest the guidelines shown in Table 9-3.</a:t>
            </a:r>
            <a:endParaRPr lang="en-US" dirty="0"/>
          </a:p>
        </p:txBody>
      </p:sp>
      <p:sp>
        <p:nvSpPr>
          <p:cNvPr id="4" name="Slide Number Placeholder 3"/>
          <p:cNvSpPr>
            <a:spLocks noGrp="1"/>
          </p:cNvSpPr>
          <p:nvPr>
            <p:ph type="sldNum" sz="quarter" idx="5"/>
          </p:nvPr>
        </p:nvSpPr>
        <p:spPr/>
        <p:txBody>
          <a:bodyPr/>
          <a:lstStyle/>
          <a:p>
            <a:fld id="{BDDC19D3-8AFE-49D8-9F4E-C9B7C2C36FF3}" type="slidenum">
              <a:rPr lang="en-US" smtClean="0"/>
              <a:pPr/>
              <a:t>12</a:t>
            </a:fld>
            <a:endParaRPr lang="en-US" dirty="0"/>
          </a:p>
        </p:txBody>
      </p:sp>
    </p:spTree>
    <p:extLst>
      <p:ext uri="{BB962C8B-B14F-4D97-AF65-F5344CB8AC3E}">
        <p14:creationId xmlns:p14="http://schemas.microsoft.com/office/powerpoint/2010/main" val="303952867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DDC19D3-8AFE-49D8-9F4E-C9B7C2C36FF3}" type="slidenum">
              <a:rPr lang="en-US" smtClean="0"/>
              <a:pPr/>
              <a:t>13</a:t>
            </a:fld>
            <a:endParaRPr lang="en-US" dirty="0"/>
          </a:p>
        </p:txBody>
      </p:sp>
    </p:spTree>
    <p:extLst>
      <p:ext uri="{BB962C8B-B14F-4D97-AF65-F5344CB8AC3E}">
        <p14:creationId xmlns:p14="http://schemas.microsoft.com/office/powerpoint/2010/main" val="74791841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DDC19D3-8AFE-49D8-9F4E-C9B7C2C36FF3}" type="slidenum">
              <a:rPr lang="en-US" smtClean="0"/>
              <a:pPr/>
              <a:t>14</a:t>
            </a:fld>
            <a:endParaRPr lang="en-US" dirty="0"/>
          </a:p>
        </p:txBody>
      </p:sp>
    </p:spTree>
    <p:extLst>
      <p:ext uri="{BB962C8B-B14F-4D97-AF65-F5344CB8AC3E}">
        <p14:creationId xmlns:p14="http://schemas.microsoft.com/office/powerpoint/2010/main" val="191244264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96912" y="764704"/>
            <a:ext cx="7772400" cy="2838451"/>
          </a:xfrm>
        </p:spPr>
        <p:txBody>
          <a:bodyPr anchor="b">
            <a:noAutofit/>
          </a:bodyPr>
          <a:lstStyle>
            <a:lvl1pPr algn="l">
              <a:defRPr sz="3600">
                <a:solidFill>
                  <a:srgbClr val="00421E"/>
                </a:solidFill>
              </a:defRPr>
            </a:lvl1pPr>
          </a:lstStyle>
          <a:p>
            <a:r>
              <a:rPr lang="en-US"/>
              <a:t>Click to edit Master title style</a:t>
            </a:r>
            <a:endParaRPr lang="en-US" dirty="0"/>
          </a:p>
        </p:txBody>
      </p:sp>
      <p:sp>
        <p:nvSpPr>
          <p:cNvPr id="3" name="Subtitle 2"/>
          <p:cNvSpPr>
            <a:spLocks noGrp="1"/>
          </p:cNvSpPr>
          <p:nvPr>
            <p:ph type="subTitle" idx="1"/>
          </p:nvPr>
        </p:nvSpPr>
        <p:spPr>
          <a:xfrm>
            <a:off x="674687" y="3962400"/>
            <a:ext cx="7794626" cy="1752600"/>
          </a:xfrm>
        </p:spPr>
        <p:txBody>
          <a:bodyPr>
            <a:noAutofit/>
          </a:bodyPr>
          <a:lstStyle>
            <a:lvl1pPr marL="0" indent="0" algn="l">
              <a:spcBef>
                <a:spcPts val="0"/>
              </a:spcBef>
              <a:buNone/>
              <a:defRPr sz="1800">
                <a:solidFill>
                  <a:srgbClr val="00421E"/>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FD2CC31F-3381-4AE0-B3C5-FC4BF11D135B}" type="datetime1">
              <a:rPr lang="en-US" smtClean="0"/>
              <a:pPr/>
              <a:t>2/11/2026</a:t>
            </a:fld>
            <a:endParaRPr lang="en-US" dirty="0"/>
          </a:p>
        </p:txBody>
      </p:sp>
      <p:sp>
        <p:nvSpPr>
          <p:cNvPr id="6" name="Slide Number Placeholder 5"/>
          <p:cNvSpPr>
            <a:spLocks noGrp="1"/>
          </p:cNvSpPr>
          <p:nvPr>
            <p:ph type="sldNum" sz="quarter" idx="12"/>
          </p:nvPr>
        </p:nvSpPr>
        <p:spPr/>
        <p:txBody>
          <a:bodyPr/>
          <a:lstStyle/>
          <a:p>
            <a:fld id="{AF911545-A3B8-403A-88FE-3F6CD5A1349A}" type="slidenum">
              <a:rPr lang="en-US" smtClean="0"/>
              <a:pPr/>
              <a:t>‹#›</a:t>
            </a:fld>
            <a:endParaRPr lang="en-US" dirty="0"/>
          </a:p>
        </p:txBody>
      </p:sp>
    </p:spTree>
    <p:extLst>
      <p:ext uri="{BB962C8B-B14F-4D97-AF65-F5344CB8AC3E}">
        <p14:creationId xmlns:p14="http://schemas.microsoft.com/office/powerpoint/2010/main" val="22471354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solidFill>
                  <a:schemeClr val="tx1"/>
                </a:solidFill>
              </a:defRPr>
            </a:lvl1pPr>
          </a:lstStyle>
          <a:p>
            <a:fld id="{956B70FF-93DF-4B21-B47E-ED993B2ABAB9}" type="datetime1">
              <a:rPr lang="en-US" smtClean="0"/>
              <a:pPr/>
              <a:t>2/11/2026</a:t>
            </a:fld>
            <a:endParaRPr lang="en-US" dirty="0"/>
          </a:p>
        </p:txBody>
      </p:sp>
      <p:sp>
        <p:nvSpPr>
          <p:cNvPr id="4" name="Slide Number Placeholder 3"/>
          <p:cNvSpPr>
            <a:spLocks noGrp="1"/>
          </p:cNvSpPr>
          <p:nvPr>
            <p:ph type="sldNum" sz="quarter" idx="12"/>
          </p:nvPr>
        </p:nvSpPr>
        <p:spPr/>
        <p:txBody>
          <a:bodyPr/>
          <a:lstStyle>
            <a:lvl1pPr>
              <a:defRPr>
                <a:solidFill>
                  <a:schemeClr val="tx1"/>
                </a:solidFill>
              </a:defRPr>
            </a:lvl1pPr>
          </a:lstStyle>
          <a:p>
            <a:fld id="{AF911545-A3B8-403A-88FE-3F6CD5A1349A}" type="slidenum">
              <a:rPr lang="en-US" smtClean="0"/>
              <a:pPr/>
              <a:t>‹#›</a:t>
            </a:fld>
            <a:endParaRPr lang="en-US" dirty="0"/>
          </a:p>
        </p:txBody>
      </p:sp>
      <p:sp>
        <p:nvSpPr>
          <p:cNvPr id="11" name="TextBox 10"/>
          <p:cNvSpPr txBox="1"/>
          <p:nvPr/>
        </p:nvSpPr>
        <p:spPr>
          <a:xfrm>
            <a:off x="3067599" y="6467929"/>
            <a:ext cx="6076401" cy="276999"/>
          </a:xfrm>
          <a:prstGeom prst="rect">
            <a:avLst/>
          </a:prstGeom>
          <a:noFill/>
        </p:spPr>
        <p:txBody>
          <a:bodyPr wrap="square" rtlCol="0">
            <a:sp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en-US" sz="1200" b="0" dirty="0">
                <a:latin typeface="Verdana" panose="020B0604030504040204" pitchFamily="34" charset="0"/>
                <a:ea typeface="Verdana" panose="020B0604030504040204" pitchFamily="34" charset="0"/>
                <a:cs typeface="Verdana" panose="020B0604030504040204" pitchFamily="34" charset="0"/>
              </a:rPr>
              <a:t>Copyright © 2016, 2013, 2010 Pearson Education, Inc. All Rights Reserved</a:t>
            </a:r>
          </a:p>
        </p:txBody>
      </p:sp>
    </p:spTree>
    <p:extLst>
      <p:ext uri="{BB962C8B-B14F-4D97-AF65-F5344CB8AC3E}">
        <p14:creationId xmlns:p14="http://schemas.microsoft.com/office/powerpoint/2010/main" val="28027574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502920"/>
            <a:ext cx="8229600" cy="1097280"/>
          </a:xfrm>
        </p:spPr>
        <p:txBody>
          <a:bodyPr/>
          <a:lstStyle>
            <a:lvl1pPr>
              <a:defRPr>
                <a:solidFill>
                  <a:srgbClr val="00421E"/>
                </a:solidFill>
              </a:defRPr>
            </a:lvl1pPr>
          </a:lstStyle>
          <a:p>
            <a:r>
              <a:rPr kumimoji="0" lang="en-US" dirty="0"/>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marL="256032" indent="-256032">
              <a:buClr>
                <a:srgbClr val="00421E"/>
              </a:buClr>
              <a:buFont typeface="Arial" panose="020B0604020202020204" pitchFamily="34" charset="0"/>
              <a:buChar char="‒"/>
              <a:defRPr sz="2600"/>
            </a:lvl1pPr>
            <a:lvl2pPr marL="742950" indent="-285750">
              <a:buClr>
                <a:srgbClr val="00421E"/>
              </a:buClr>
              <a:buFont typeface="Arial" panose="020B0604020202020204" pitchFamily="34" charset="0"/>
              <a:buChar char="‒"/>
              <a:defRPr sz="2400"/>
            </a:lvl2pPr>
            <a:lvl3pPr marL="1143000" indent="-228600">
              <a:buClr>
                <a:srgbClr val="00421E"/>
              </a:buClr>
              <a:buFont typeface="Arial" panose="020B0604020202020204" pitchFamily="34" charset="0"/>
              <a:buChar char="‒"/>
              <a:defRPr sz="2000"/>
            </a:lvl3pPr>
            <a:lvl4pPr marL="1600200" indent="-228600">
              <a:buClr>
                <a:srgbClr val="00421E"/>
              </a:buClr>
              <a:buFont typeface="Arial" panose="020B0604020202020204" pitchFamily="34" charset="0"/>
              <a:buChar char="‒"/>
              <a:defRPr sz="1800"/>
            </a:lvl4pPr>
            <a:lvl5pPr marL="2057400" indent="-228600">
              <a:buClr>
                <a:srgbClr val="00421E"/>
              </a:buClr>
              <a:buFont typeface="Arial" panose="020B0604020202020204" pitchFamily="34" charset="0"/>
              <a:buChar cha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600200"/>
            <a:ext cx="4038600" cy="4525963"/>
          </a:xfrm>
        </p:spPr>
        <p:txBody>
          <a:bodyPr/>
          <a:lstStyle>
            <a:lvl1pPr marL="256032" indent="-256032">
              <a:buClr>
                <a:srgbClr val="00421E"/>
              </a:buClr>
              <a:buFont typeface="Arial" panose="020B0604020202020204" pitchFamily="34" charset="0"/>
              <a:buChar char="–"/>
              <a:defRPr sz="2600"/>
            </a:lvl1pPr>
            <a:lvl2pPr marL="742950" indent="-285750">
              <a:buClr>
                <a:srgbClr val="00421E"/>
              </a:buClr>
              <a:buFont typeface="Arial" panose="020B0604020202020204" pitchFamily="34" charset="0"/>
              <a:buChar char="–"/>
              <a:defRPr sz="2400"/>
            </a:lvl2pPr>
            <a:lvl3pPr marL="1143000" indent="-228600">
              <a:buClr>
                <a:srgbClr val="00421E"/>
              </a:buClr>
              <a:buFont typeface="Arial" panose="020B0604020202020204" pitchFamily="34" charset="0"/>
              <a:buChar char="–"/>
              <a:defRPr sz="2000"/>
            </a:lvl3pPr>
            <a:lvl4pPr marL="1600200" indent="-228600">
              <a:buClr>
                <a:srgbClr val="00421E"/>
              </a:buClr>
              <a:buFont typeface="Arial" panose="020B0604020202020204" pitchFamily="34" charset="0"/>
              <a:buChar char="–"/>
              <a:defRPr sz="1800"/>
            </a:lvl4pPr>
            <a:lvl5pPr marL="2057400" indent="-228600">
              <a:buClr>
                <a:srgbClr val="00421E"/>
              </a:buClr>
              <a:buFont typeface="Arial" panose="020B0604020202020204" pitchFamily="34" charset="0"/>
              <a:buChar cha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2F6CC4D4-87A7-4EAF-BCF4-BBF2E7F4E71E}" type="datetime1">
              <a:rPr lang="en-US" smtClean="0"/>
              <a:pPr/>
              <a:t>2/11/2026</a:t>
            </a:fld>
            <a:endParaRPr lang="en-US" dirty="0"/>
          </a:p>
        </p:txBody>
      </p:sp>
      <p:sp>
        <p:nvSpPr>
          <p:cNvPr id="7" name="Slide Number Placeholder 6"/>
          <p:cNvSpPr>
            <a:spLocks noGrp="1"/>
          </p:cNvSpPr>
          <p:nvPr>
            <p:ph type="sldNum" sz="quarter" idx="12"/>
          </p:nvPr>
        </p:nvSpPr>
        <p:spPr/>
        <p:txBody>
          <a:bodyPr/>
          <a:lstStyle/>
          <a:p>
            <a:fld id="{AF911545-A3B8-403A-88FE-3F6CD5A1349A}" type="slidenum">
              <a:rPr lang="en-US" smtClean="0"/>
              <a:pPr/>
              <a:t>‹#›</a:t>
            </a:fld>
            <a:endParaRPr lang="en-US" dirty="0"/>
          </a:p>
        </p:txBody>
      </p:sp>
    </p:spTree>
    <p:extLst>
      <p:ext uri="{BB962C8B-B14F-4D97-AF65-F5344CB8AC3E}">
        <p14:creationId xmlns:p14="http://schemas.microsoft.com/office/powerpoint/2010/main" val="316293541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userDrawn="1">
  <p:cSld name="1_Chapter Opener">
    <p:spTree>
      <p:nvGrpSpPr>
        <p:cNvPr id="1" name=""/>
        <p:cNvGrpSpPr/>
        <p:nvPr/>
      </p:nvGrpSpPr>
      <p:grpSpPr>
        <a:xfrm>
          <a:off x="0" y="0"/>
          <a:ext cx="0" cy="0"/>
          <a:chOff x="0" y="0"/>
          <a:chExt cx="0" cy="0"/>
        </a:xfrm>
      </p:grpSpPr>
      <p:sp>
        <p:nvSpPr>
          <p:cNvPr id="11" name="Title 10"/>
          <p:cNvSpPr>
            <a:spLocks noGrp="1"/>
          </p:cNvSpPr>
          <p:nvPr>
            <p:ph type="title"/>
          </p:nvPr>
        </p:nvSpPr>
        <p:spPr>
          <a:xfrm>
            <a:off x="457200" y="215372"/>
            <a:ext cx="8229600" cy="622828"/>
          </a:xfrm>
        </p:spPr>
        <p:txBody>
          <a:bodyPr anchor="t"/>
          <a:lstStyle/>
          <a:p>
            <a:r>
              <a:rPr lang="en-US" dirty="0"/>
              <a:t>Click to edit Master title style</a:t>
            </a:r>
          </a:p>
        </p:txBody>
      </p:sp>
      <p:sp>
        <p:nvSpPr>
          <p:cNvPr id="7" name="Text Placeholder 6"/>
          <p:cNvSpPr>
            <a:spLocks noGrp="1"/>
          </p:cNvSpPr>
          <p:nvPr>
            <p:ph type="body" sz="quarter" idx="13" hasCustomPrompt="1"/>
          </p:nvPr>
        </p:nvSpPr>
        <p:spPr>
          <a:xfrm>
            <a:off x="457200" y="816430"/>
            <a:ext cx="8229600" cy="478970"/>
          </a:xfrm>
        </p:spPr>
        <p:txBody>
          <a:bodyPr>
            <a:noAutofit/>
          </a:bodyPr>
          <a:lstStyle>
            <a:lvl1pPr marL="0" indent="0">
              <a:spcBef>
                <a:spcPts val="0"/>
              </a:spcBef>
              <a:buNone/>
              <a:defRPr sz="2000">
                <a:solidFill>
                  <a:srgbClr val="00421E"/>
                </a:solidFill>
              </a:defRPr>
            </a:lvl1pPr>
            <a:lvl2pPr marL="0" indent="0">
              <a:spcBef>
                <a:spcPts val="0"/>
              </a:spcBef>
              <a:buNone/>
              <a:defRPr sz="2400">
                <a:solidFill>
                  <a:schemeClr val="bg1"/>
                </a:solidFill>
              </a:defRPr>
            </a:lvl2pPr>
            <a:lvl3pPr marL="0" indent="0">
              <a:spcBef>
                <a:spcPts val="0"/>
              </a:spcBef>
              <a:buNone/>
              <a:defRPr sz="2400">
                <a:solidFill>
                  <a:schemeClr val="bg1"/>
                </a:solidFill>
              </a:defRPr>
            </a:lvl3pPr>
            <a:lvl4pPr marL="0" indent="0">
              <a:spcBef>
                <a:spcPts val="0"/>
              </a:spcBef>
              <a:buNone/>
              <a:defRPr sz="2400">
                <a:solidFill>
                  <a:schemeClr val="bg1"/>
                </a:solidFill>
              </a:defRPr>
            </a:lvl4pPr>
            <a:lvl5pPr marL="0" indent="0">
              <a:spcBef>
                <a:spcPts val="0"/>
              </a:spcBef>
              <a:buNone/>
              <a:defRPr sz="2400">
                <a:solidFill>
                  <a:schemeClr val="bg1"/>
                </a:solidFill>
              </a:defRPr>
            </a:lvl5pPr>
            <a:lvl6pPr marL="0" indent="0">
              <a:spcBef>
                <a:spcPts val="0"/>
              </a:spcBef>
              <a:buNone/>
              <a:defRPr sz="2400">
                <a:solidFill>
                  <a:schemeClr val="bg1"/>
                </a:solidFill>
              </a:defRPr>
            </a:lvl6pPr>
            <a:lvl7pPr marL="0" indent="0">
              <a:spcBef>
                <a:spcPts val="0"/>
              </a:spcBef>
              <a:buNone/>
              <a:defRPr sz="2400">
                <a:solidFill>
                  <a:schemeClr val="bg1"/>
                </a:solidFill>
              </a:defRPr>
            </a:lvl7pPr>
            <a:lvl8pPr marL="0" indent="0">
              <a:spcBef>
                <a:spcPts val="0"/>
              </a:spcBef>
              <a:buNone/>
              <a:defRPr sz="2400">
                <a:solidFill>
                  <a:schemeClr val="bg1"/>
                </a:solidFill>
              </a:defRPr>
            </a:lvl8pPr>
            <a:lvl9pPr marL="0" indent="0">
              <a:spcBef>
                <a:spcPts val="0"/>
              </a:spcBef>
              <a:buNone/>
              <a:defRPr sz="2400">
                <a:solidFill>
                  <a:schemeClr val="bg1"/>
                </a:solidFill>
              </a:defRPr>
            </a:lvl9pPr>
          </a:lstStyle>
          <a:p>
            <a:pPr lvl="0"/>
            <a:r>
              <a:rPr lang="en-US" dirty="0"/>
              <a:t>Add edition here</a:t>
            </a:r>
          </a:p>
        </p:txBody>
      </p:sp>
      <p:sp>
        <p:nvSpPr>
          <p:cNvPr id="9" name="Text Placeholder 8"/>
          <p:cNvSpPr>
            <a:spLocks noGrp="1"/>
          </p:cNvSpPr>
          <p:nvPr>
            <p:ph type="body" sz="quarter" idx="14" hasCustomPrompt="1"/>
          </p:nvPr>
        </p:nvSpPr>
        <p:spPr>
          <a:xfrm>
            <a:off x="5029200" y="1600201"/>
            <a:ext cx="3657600" cy="1600199"/>
          </a:xfrm>
        </p:spPr>
        <p:txBody>
          <a:bodyPr anchor="b">
            <a:noAutofit/>
          </a:bodyPr>
          <a:lstStyle>
            <a:lvl1pPr marL="0" indent="0">
              <a:spcBef>
                <a:spcPts val="0"/>
              </a:spcBef>
              <a:buNone/>
              <a:defRPr sz="3000" baseline="0"/>
            </a:lvl1pPr>
            <a:lvl2pPr marL="0" indent="0">
              <a:spcBef>
                <a:spcPts val="0"/>
              </a:spcBef>
              <a:buNone/>
              <a:defRPr sz="4400"/>
            </a:lvl2pPr>
            <a:lvl3pPr marL="0" indent="0">
              <a:spcBef>
                <a:spcPts val="0"/>
              </a:spcBef>
              <a:buNone/>
              <a:defRPr sz="4400"/>
            </a:lvl3pPr>
            <a:lvl4pPr marL="0" indent="0">
              <a:spcBef>
                <a:spcPts val="0"/>
              </a:spcBef>
              <a:buNone/>
              <a:defRPr sz="4400"/>
            </a:lvl4pPr>
            <a:lvl5pPr marL="0" indent="0">
              <a:spcBef>
                <a:spcPts val="0"/>
              </a:spcBef>
              <a:buNone/>
              <a:defRPr sz="4400"/>
            </a:lvl5pPr>
            <a:lvl6pPr marL="0" indent="0">
              <a:spcBef>
                <a:spcPts val="0"/>
              </a:spcBef>
              <a:buNone/>
              <a:defRPr sz="4400"/>
            </a:lvl6pPr>
            <a:lvl7pPr marL="0" indent="0">
              <a:spcBef>
                <a:spcPts val="0"/>
              </a:spcBef>
              <a:buNone/>
              <a:defRPr sz="4400"/>
            </a:lvl7pPr>
            <a:lvl8pPr marL="0" indent="0">
              <a:spcBef>
                <a:spcPts val="0"/>
              </a:spcBef>
              <a:buNone/>
              <a:defRPr sz="4400"/>
            </a:lvl8pPr>
            <a:lvl9pPr marL="0" indent="0">
              <a:spcBef>
                <a:spcPts val="0"/>
              </a:spcBef>
              <a:buNone/>
              <a:defRPr sz="4400"/>
            </a:lvl9pPr>
          </a:lstStyle>
          <a:p>
            <a:pPr lvl="0"/>
            <a:r>
              <a:rPr lang="en-US" dirty="0"/>
              <a:t>Chapter ##</a:t>
            </a:r>
          </a:p>
        </p:txBody>
      </p:sp>
      <p:sp>
        <p:nvSpPr>
          <p:cNvPr id="10" name="Text Placeholder 8"/>
          <p:cNvSpPr>
            <a:spLocks noGrp="1"/>
          </p:cNvSpPr>
          <p:nvPr>
            <p:ph type="body" sz="quarter" idx="15" hasCustomPrompt="1"/>
          </p:nvPr>
        </p:nvSpPr>
        <p:spPr>
          <a:xfrm>
            <a:off x="5029200" y="3200400"/>
            <a:ext cx="3657600" cy="2925763"/>
          </a:xfrm>
        </p:spPr>
        <p:txBody>
          <a:bodyPr>
            <a:noAutofit/>
          </a:bodyPr>
          <a:lstStyle>
            <a:lvl1pPr marL="0" indent="0">
              <a:spcBef>
                <a:spcPts val="0"/>
              </a:spcBef>
              <a:buNone/>
              <a:defRPr sz="2200"/>
            </a:lvl1pPr>
            <a:lvl2pPr marL="0" indent="0">
              <a:spcBef>
                <a:spcPts val="0"/>
              </a:spcBef>
              <a:buNone/>
              <a:defRPr/>
            </a:lvl2pPr>
            <a:lvl3pPr marL="0" indent="0">
              <a:spcBef>
                <a:spcPts val="0"/>
              </a:spcBef>
              <a:buNone/>
              <a:defRPr/>
            </a:lvl3pPr>
            <a:lvl4pPr marL="0" indent="0">
              <a:spcBef>
                <a:spcPts val="0"/>
              </a:spcBef>
              <a:buNone/>
              <a:defRPr/>
            </a:lvl4pPr>
            <a:lvl5pPr marL="0" indent="0">
              <a:spcBef>
                <a:spcPts val="0"/>
              </a:spcBef>
              <a:buNone/>
              <a:defRPr/>
            </a:lvl5pPr>
            <a:lvl6pPr marL="0" indent="0">
              <a:spcBef>
                <a:spcPts val="0"/>
              </a:spcBef>
              <a:buNone/>
              <a:defRPr/>
            </a:lvl6pPr>
            <a:lvl7pPr marL="0" indent="0">
              <a:spcBef>
                <a:spcPts val="0"/>
              </a:spcBef>
              <a:buNone/>
              <a:defRPr/>
            </a:lvl7pPr>
            <a:lvl8pPr marL="0" indent="0">
              <a:spcBef>
                <a:spcPts val="0"/>
              </a:spcBef>
              <a:buNone/>
              <a:defRPr/>
            </a:lvl8pPr>
            <a:lvl9pPr marL="0" indent="0">
              <a:spcBef>
                <a:spcPts val="0"/>
              </a:spcBef>
              <a:buNone/>
              <a:defRPr/>
            </a:lvl9pPr>
          </a:lstStyle>
          <a:p>
            <a:pPr lvl="0"/>
            <a:r>
              <a:rPr lang="en-US" dirty="0"/>
              <a:t>Chapter title</a:t>
            </a:r>
          </a:p>
        </p:txBody>
      </p:sp>
      <p:sp>
        <p:nvSpPr>
          <p:cNvPr id="16" name="Footer Placeholder 2"/>
          <p:cNvSpPr>
            <a:spLocks noGrp="1"/>
          </p:cNvSpPr>
          <p:nvPr>
            <p:ph type="ftr" sz="quarter" idx="10"/>
          </p:nvPr>
        </p:nvSpPr>
        <p:spPr>
          <a:xfrm>
            <a:off x="93969" y="6165337"/>
            <a:ext cx="8595360" cy="235463"/>
          </a:xfrm>
          <a:prstGeom prst="rect">
            <a:avLst/>
          </a:prstGeom>
        </p:spPr>
        <p:txBody>
          <a:bodyPr/>
          <a:lstStyle/>
          <a:p>
            <a:endParaRPr lang="en-US" dirty="0"/>
          </a:p>
        </p:txBody>
      </p:sp>
      <p:sp>
        <p:nvSpPr>
          <p:cNvPr id="4" name="Date Placeholder 3"/>
          <p:cNvSpPr>
            <a:spLocks noGrp="1"/>
          </p:cNvSpPr>
          <p:nvPr>
            <p:ph type="dt" sz="half" idx="11"/>
          </p:nvPr>
        </p:nvSpPr>
        <p:spPr/>
        <p:txBody>
          <a:bodyPr/>
          <a:lstStyle/>
          <a:p>
            <a:fld id="{A9DF6EFB-3F44-496C-A842-1E0B3D3B975A}" type="datetimeFigureOut">
              <a:rPr lang="en-US" smtClean="0"/>
              <a:pPr/>
              <a:t>2/11/2026</a:t>
            </a:fld>
            <a:endParaRPr lang="en-US" dirty="0"/>
          </a:p>
        </p:txBody>
      </p:sp>
      <p:sp>
        <p:nvSpPr>
          <p:cNvPr id="5" name="Slide Number Placeholder 4"/>
          <p:cNvSpPr>
            <a:spLocks noGrp="1"/>
          </p:cNvSpPr>
          <p:nvPr>
            <p:ph type="sldNum" sz="quarter" idx="12"/>
          </p:nvPr>
        </p:nvSpPr>
        <p:spPr/>
        <p:txBody>
          <a:bodyPr/>
          <a:lstStyle/>
          <a:p>
            <a:fld id="{200B2350-5261-4F5C-9DF5-EF0D264FC8D2}" type="slidenum">
              <a:rPr lang="en-US" smtClean="0"/>
              <a:pPr/>
              <a:t>‹#›</a:t>
            </a:fld>
            <a:endParaRPr lang="en-US" dirty="0"/>
          </a:p>
        </p:txBody>
      </p:sp>
      <p:pic>
        <p:nvPicPr>
          <p:cNvPr id="3" name="Picture 2">
            <a:extLst>
              <a:ext uri="{FF2B5EF4-FFF2-40B4-BE49-F238E27FC236}">
                <a16:creationId xmlns:a16="http://schemas.microsoft.com/office/drawing/2014/main" id="{F594225D-29B0-3347-C5E6-3177A623FDA6}"/>
              </a:ext>
            </a:extLst>
          </p:cNvPr>
          <p:cNvPicPr>
            <a:picLocks noChangeAspect="1"/>
          </p:cNvPicPr>
          <p:nvPr userDrawn="1"/>
        </p:nvPicPr>
        <p:blipFill>
          <a:blip r:embed="rId2"/>
          <a:stretch>
            <a:fillRect/>
          </a:stretch>
        </p:blipFill>
        <p:spPr>
          <a:xfrm>
            <a:off x="0" y="0"/>
            <a:ext cx="9144000" cy="6858000"/>
          </a:xfrm>
          <a:prstGeom prst="rect">
            <a:avLst/>
          </a:prstGeom>
        </p:spPr>
      </p:pic>
    </p:spTree>
    <p:extLst>
      <p:ext uri="{BB962C8B-B14F-4D97-AF65-F5344CB8AC3E}">
        <p14:creationId xmlns:p14="http://schemas.microsoft.com/office/powerpoint/2010/main" val="35364505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Chapter Opener">
    <p:spTree>
      <p:nvGrpSpPr>
        <p:cNvPr id="1" name=""/>
        <p:cNvGrpSpPr/>
        <p:nvPr/>
      </p:nvGrpSpPr>
      <p:grpSpPr>
        <a:xfrm>
          <a:off x="0" y="0"/>
          <a:ext cx="0" cy="0"/>
          <a:chOff x="0" y="0"/>
          <a:chExt cx="0" cy="0"/>
        </a:xfrm>
      </p:grpSpPr>
      <p:sp>
        <p:nvSpPr>
          <p:cNvPr id="11" name="Title 10"/>
          <p:cNvSpPr>
            <a:spLocks noGrp="1"/>
          </p:cNvSpPr>
          <p:nvPr>
            <p:ph type="title"/>
          </p:nvPr>
        </p:nvSpPr>
        <p:spPr>
          <a:xfrm>
            <a:off x="452389" y="586313"/>
            <a:ext cx="8229600" cy="622828"/>
          </a:xfrm>
        </p:spPr>
        <p:txBody>
          <a:bodyPr anchor="t"/>
          <a:lstStyle>
            <a:lvl1pPr>
              <a:defRPr>
                <a:solidFill>
                  <a:srgbClr val="00421E"/>
                </a:solidFill>
              </a:defRPr>
            </a:lvl1pPr>
          </a:lstStyle>
          <a:p>
            <a:r>
              <a:rPr lang="en-US"/>
              <a:t>Click to edit Master title style</a:t>
            </a:r>
            <a:endParaRPr lang="en-US" dirty="0"/>
          </a:p>
        </p:txBody>
      </p:sp>
      <p:sp>
        <p:nvSpPr>
          <p:cNvPr id="7" name="Text Placeholder 6"/>
          <p:cNvSpPr>
            <a:spLocks noGrp="1"/>
          </p:cNvSpPr>
          <p:nvPr>
            <p:ph type="body" sz="quarter" idx="13" hasCustomPrompt="1"/>
          </p:nvPr>
        </p:nvSpPr>
        <p:spPr>
          <a:xfrm>
            <a:off x="463294" y="1269206"/>
            <a:ext cx="8229600" cy="478970"/>
          </a:xfrm>
        </p:spPr>
        <p:txBody>
          <a:bodyPr>
            <a:noAutofit/>
          </a:bodyPr>
          <a:lstStyle>
            <a:lvl1pPr marL="0" indent="0">
              <a:spcBef>
                <a:spcPts val="0"/>
              </a:spcBef>
              <a:buNone/>
              <a:defRPr sz="2000">
                <a:solidFill>
                  <a:srgbClr val="00421E"/>
                </a:solidFill>
              </a:defRPr>
            </a:lvl1pPr>
            <a:lvl2pPr marL="0" indent="0">
              <a:spcBef>
                <a:spcPts val="0"/>
              </a:spcBef>
              <a:buNone/>
              <a:defRPr sz="2400">
                <a:solidFill>
                  <a:schemeClr val="bg1"/>
                </a:solidFill>
              </a:defRPr>
            </a:lvl2pPr>
            <a:lvl3pPr marL="0" indent="0">
              <a:spcBef>
                <a:spcPts val="0"/>
              </a:spcBef>
              <a:buNone/>
              <a:defRPr sz="2400">
                <a:solidFill>
                  <a:schemeClr val="bg1"/>
                </a:solidFill>
              </a:defRPr>
            </a:lvl3pPr>
            <a:lvl4pPr marL="0" indent="0">
              <a:spcBef>
                <a:spcPts val="0"/>
              </a:spcBef>
              <a:buNone/>
              <a:defRPr sz="2400">
                <a:solidFill>
                  <a:schemeClr val="bg1"/>
                </a:solidFill>
              </a:defRPr>
            </a:lvl4pPr>
            <a:lvl5pPr marL="0" indent="0">
              <a:spcBef>
                <a:spcPts val="0"/>
              </a:spcBef>
              <a:buNone/>
              <a:defRPr sz="2400">
                <a:solidFill>
                  <a:schemeClr val="bg1"/>
                </a:solidFill>
              </a:defRPr>
            </a:lvl5pPr>
            <a:lvl6pPr marL="0" indent="0">
              <a:spcBef>
                <a:spcPts val="0"/>
              </a:spcBef>
              <a:buNone/>
              <a:defRPr sz="2400">
                <a:solidFill>
                  <a:schemeClr val="bg1"/>
                </a:solidFill>
              </a:defRPr>
            </a:lvl6pPr>
            <a:lvl7pPr marL="0" indent="0">
              <a:spcBef>
                <a:spcPts val="0"/>
              </a:spcBef>
              <a:buNone/>
              <a:defRPr sz="2400">
                <a:solidFill>
                  <a:schemeClr val="bg1"/>
                </a:solidFill>
              </a:defRPr>
            </a:lvl7pPr>
            <a:lvl8pPr marL="0" indent="0">
              <a:spcBef>
                <a:spcPts val="0"/>
              </a:spcBef>
              <a:buNone/>
              <a:defRPr sz="2400">
                <a:solidFill>
                  <a:schemeClr val="bg1"/>
                </a:solidFill>
              </a:defRPr>
            </a:lvl8pPr>
            <a:lvl9pPr marL="0" indent="0">
              <a:spcBef>
                <a:spcPts val="0"/>
              </a:spcBef>
              <a:buNone/>
              <a:defRPr sz="2400">
                <a:solidFill>
                  <a:schemeClr val="bg1"/>
                </a:solidFill>
              </a:defRPr>
            </a:lvl9pPr>
          </a:lstStyle>
          <a:p>
            <a:pPr lvl="0"/>
            <a:r>
              <a:rPr lang="en-US" dirty="0"/>
              <a:t>Add edition here</a:t>
            </a:r>
          </a:p>
        </p:txBody>
      </p:sp>
      <p:sp>
        <p:nvSpPr>
          <p:cNvPr id="9" name="Text Placeholder 8"/>
          <p:cNvSpPr>
            <a:spLocks noGrp="1"/>
          </p:cNvSpPr>
          <p:nvPr>
            <p:ph type="body" sz="quarter" idx="14" hasCustomPrompt="1"/>
          </p:nvPr>
        </p:nvSpPr>
        <p:spPr>
          <a:xfrm>
            <a:off x="5029200" y="1600201"/>
            <a:ext cx="3657600" cy="1600199"/>
          </a:xfrm>
        </p:spPr>
        <p:txBody>
          <a:bodyPr anchor="b">
            <a:noAutofit/>
          </a:bodyPr>
          <a:lstStyle>
            <a:lvl1pPr marL="0" indent="0">
              <a:spcBef>
                <a:spcPts val="0"/>
              </a:spcBef>
              <a:buNone/>
              <a:defRPr sz="3000" baseline="0"/>
            </a:lvl1pPr>
            <a:lvl2pPr marL="0" indent="0">
              <a:spcBef>
                <a:spcPts val="0"/>
              </a:spcBef>
              <a:buNone/>
              <a:defRPr sz="4400"/>
            </a:lvl2pPr>
            <a:lvl3pPr marL="0" indent="0">
              <a:spcBef>
                <a:spcPts val="0"/>
              </a:spcBef>
              <a:buNone/>
              <a:defRPr sz="4400"/>
            </a:lvl3pPr>
            <a:lvl4pPr marL="0" indent="0">
              <a:spcBef>
                <a:spcPts val="0"/>
              </a:spcBef>
              <a:buNone/>
              <a:defRPr sz="4400"/>
            </a:lvl4pPr>
            <a:lvl5pPr marL="0" indent="0">
              <a:spcBef>
                <a:spcPts val="0"/>
              </a:spcBef>
              <a:buNone/>
              <a:defRPr sz="4400"/>
            </a:lvl5pPr>
            <a:lvl6pPr marL="0" indent="0">
              <a:spcBef>
                <a:spcPts val="0"/>
              </a:spcBef>
              <a:buNone/>
              <a:defRPr sz="4400"/>
            </a:lvl6pPr>
            <a:lvl7pPr marL="0" indent="0">
              <a:spcBef>
                <a:spcPts val="0"/>
              </a:spcBef>
              <a:buNone/>
              <a:defRPr sz="4400"/>
            </a:lvl7pPr>
            <a:lvl8pPr marL="0" indent="0">
              <a:spcBef>
                <a:spcPts val="0"/>
              </a:spcBef>
              <a:buNone/>
              <a:defRPr sz="4400"/>
            </a:lvl8pPr>
            <a:lvl9pPr marL="0" indent="0">
              <a:spcBef>
                <a:spcPts val="0"/>
              </a:spcBef>
              <a:buNone/>
              <a:defRPr sz="4400"/>
            </a:lvl9pPr>
          </a:lstStyle>
          <a:p>
            <a:pPr lvl="0"/>
            <a:r>
              <a:rPr lang="en-US" dirty="0"/>
              <a:t>Chapter ##</a:t>
            </a:r>
          </a:p>
        </p:txBody>
      </p:sp>
      <p:sp>
        <p:nvSpPr>
          <p:cNvPr id="10" name="Text Placeholder 8"/>
          <p:cNvSpPr>
            <a:spLocks noGrp="1"/>
          </p:cNvSpPr>
          <p:nvPr>
            <p:ph type="body" sz="quarter" idx="15" hasCustomPrompt="1"/>
          </p:nvPr>
        </p:nvSpPr>
        <p:spPr>
          <a:xfrm>
            <a:off x="5029200" y="3200400"/>
            <a:ext cx="3657600" cy="2925763"/>
          </a:xfrm>
        </p:spPr>
        <p:txBody>
          <a:bodyPr>
            <a:noAutofit/>
          </a:bodyPr>
          <a:lstStyle>
            <a:lvl1pPr marL="0" indent="0">
              <a:spcBef>
                <a:spcPts val="0"/>
              </a:spcBef>
              <a:buNone/>
              <a:defRPr sz="2200"/>
            </a:lvl1pPr>
            <a:lvl2pPr marL="0" indent="0">
              <a:spcBef>
                <a:spcPts val="0"/>
              </a:spcBef>
              <a:buNone/>
              <a:defRPr/>
            </a:lvl2pPr>
            <a:lvl3pPr marL="0" indent="0">
              <a:spcBef>
                <a:spcPts val="0"/>
              </a:spcBef>
              <a:buNone/>
              <a:defRPr/>
            </a:lvl3pPr>
            <a:lvl4pPr marL="0" indent="0">
              <a:spcBef>
                <a:spcPts val="0"/>
              </a:spcBef>
              <a:buNone/>
              <a:defRPr/>
            </a:lvl4pPr>
            <a:lvl5pPr marL="0" indent="0">
              <a:spcBef>
                <a:spcPts val="0"/>
              </a:spcBef>
              <a:buNone/>
              <a:defRPr/>
            </a:lvl5pPr>
            <a:lvl6pPr marL="0" indent="0">
              <a:spcBef>
                <a:spcPts val="0"/>
              </a:spcBef>
              <a:buNone/>
              <a:defRPr/>
            </a:lvl6pPr>
            <a:lvl7pPr marL="0" indent="0">
              <a:spcBef>
                <a:spcPts val="0"/>
              </a:spcBef>
              <a:buNone/>
              <a:defRPr/>
            </a:lvl7pPr>
            <a:lvl8pPr marL="0" indent="0">
              <a:spcBef>
                <a:spcPts val="0"/>
              </a:spcBef>
              <a:buNone/>
              <a:defRPr/>
            </a:lvl8pPr>
            <a:lvl9pPr marL="0" indent="0">
              <a:spcBef>
                <a:spcPts val="0"/>
              </a:spcBef>
              <a:buNone/>
              <a:defRPr/>
            </a:lvl9pPr>
          </a:lstStyle>
          <a:p>
            <a:pPr lvl="0"/>
            <a:r>
              <a:rPr lang="en-US" dirty="0"/>
              <a:t>Chapter title</a:t>
            </a:r>
          </a:p>
        </p:txBody>
      </p:sp>
      <p:sp>
        <p:nvSpPr>
          <p:cNvPr id="4" name="Date Placeholder 3"/>
          <p:cNvSpPr>
            <a:spLocks noGrp="1"/>
          </p:cNvSpPr>
          <p:nvPr>
            <p:ph type="dt" sz="half" idx="11"/>
          </p:nvPr>
        </p:nvSpPr>
        <p:spPr/>
        <p:txBody>
          <a:bodyPr/>
          <a:lstStyle/>
          <a:p>
            <a:fld id="{CD6A9CD1-E089-450F-A538-F254B8464F87}" type="datetime1">
              <a:rPr lang="en-US" smtClean="0"/>
              <a:pPr/>
              <a:t>2/11/2026</a:t>
            </a:fld>
            <a:endParaRPr lang="en-US" dirty="0"/>
          </a:p>
        </p:txBody>
      </p:sp>
      <p:sp>
        <p:nvSpPr>
          <p:cNvPr id="5" name="Slide Number Placeholder 4"/>
          <p:cNvSpPr>
            <a:spLocks noGrp="1"/>
          </p:cNvSpPr>
          <p:nvPr>
            <p:ph type="sldNum" sz="quarter" idx="12"/>
          </p:nvPr>
        </p:nvSpPr>
        <p:spPr/>
        <p:txBody>
          <a:bodyPr/>
          <a:lstStyle/>
          <a:p>
            <a:fld id="{AF911545-A3B8-403A-88FE-3F6CD5A1349A}" type="slidenum">
              <a:rPr lang="en-US" smtClean="0"/>
              <a:pPr/>
              <a:t>‹#›</a:t>
            </a:fld>
            <a:endParaRPr lang="en-US" dirty="0"/>
          </a:p>
        </p:txBody>
      </p:sp>
    </p:spTree>
    <p:extLst>
      <p:ext uri="{BB962C8B-B14F-4D97-AF65-F5344CB8AC3E}">
        <p14:creationId xmlns:p14="http://schemas.microsoft.com/office/powerpoint/2010/main" val="467542301"/>
      </p:ext>
    </p:extLst>
  </p:cSld>
  <p:clrMapOvr>
    <a:masterClrMapping/>
  </p:clrMapOvr>
  <p:hf hdr="0" dt="0"/>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 Learning Objectives and Content">
    <p:spTree>
      <p:nvGrpSpPr>
        <p:cNvPr id="1" name=""/>
        <p:cNvGrpSpPr/>
        <p:nvPr/>
      </p:nvGrpSpPr>
      <p:grpSpPr>
        <a:xfrm>
          <a:off x="0" y="0"/>
          <a:ext cx="0" cy="0"/>
          <a:chOff x="0" y="0"/>
          <a:chExt cx="0" cy="0"/>
        </a:xfrm>
      </p:grpSpPr>
      <p:sp>
        <p:nvSpPr>
          <p:cNvPr id="8" name="Title 7"/>
          <p:cNvSpPr>
            <a:spLocks noGrp="1"/>
          </p:cNvSpPr>
          <p:nvPr>
            <p:ph type="title"/>
          </p:nvPr>
        </p:nvSpPr>
        <p:spPr>
          <a:xfrm>
            <a:off x="457200" y="538580"/>
            <a:ext cx="8229600" cy="622828"/>
          </a:xfrm>
        </p:spPr>
        <p:txBody>
          <a:bodyPr anchor="t"/>
          <a:lstStyle>
            <a:lvl1pPr>
              <a:defRPr>
                <a:solidFill>
                  <a:srgbClr val="00421E"/>
                </a:solidFill>
              </a:defRPr>
            </a:lvl1pPr>
          </a:lstStyle>
          <a:p>
            <a:r>
              <a:rPr lang="en-US" dirty="0"/>
              <a:t>Click to edit Master title style</a:t>
            </a:r>
          </a:p>
        </p:txBody>
      </p:sp>
      <p:sp>
        <p:nvSpPr>
          <p:cNvPr id="7" name="Learning Objectives Placeholder 6"/>
          <p:cNvSpPr>
            <a:spLocks noGrp="1"/>
          </p:cNvSpPr>
          <p:nvPr>
            <p:ph type="body" sz="quarter" idx="13" hasCustomPrompt="1"/>
          </p:nvPr>
        </p:nvSpPr>
        <p:spPr>
          <a:xfrm>
            <a:off x="457200" y="1161408"/>
            <a:ext cx="8229600" cy="402770"/>
          </a:xfrm>
        </p:spPr>
        <p:txBody>
          <a:bodyPr>
            <a:noAutofit/>
          </a:bodyPr>
          <a:lstStyle>
            <a:lvl1pPr marL="0" indent="0">
              <a:spcBef>
                <a:spcPts val="0"/>
              </a:spcBef>
              <a:buNone/>
              <a:defRPr sz="1600">
                <a:solidFill>
                  <a:srgbClr val="00421E"/>
                </a:solidFill>
              </a:defRPr>
            </a:lvl1pPr>
            <a:lvl2pPr marL="0" indent="0">
              <a:spcBef>
                <a:spcPts val="0"/>
              </a:spcBef>
              <a:buNone/>
              <a:defRPr sz="2400">
                <a:solidFill>
                  <a:schemeClr val="bg1"/>
                </a:solidFill>
              </a:defRPr>
            </a:lvl2pPr>
            <a:lvl3pPr marL="0" indent="0">
              <a:spcBef>
                <a:spcPts val="0"/>
              </a:spcBef>
              <a:buNone/>
              <a:defRPr sz="2400">
                <a:solidFill>
                  <a:schemeClr val="bg1"/>
                </a:solidFill>
              </a:defRPr>
            </a:lvl3pPr>
            <a:lvl4pPr marL="0" indent="0">
              <a:spcBef>
                <a:spcPts val="0"/>
              </a:spcBef>
              <a:buNone/>
              <a:defRPr sz="2400">
                <a:solidFill>
                  <a:schemeClr val="bg1"/>
                </a:solidFill>
              </a:defRPr>
            </a:lvl4pPr>
            <a:lvl5pPr marL="0" indent="0">
              <a:spcBef>
                <a:spcPts val="0"/>
              </a:spcBef>
              <a:buNone/>
              <a:defRPr sz="2400">
                <a:solidFill>
                  <a:schemeClr val="bg1"/>
                </a:solidFill>
              </a:defRPr>
            </a:lvl5pPr>
            <a:lvl6pPr marL="0" indent="0">
              <a:spcBef>
                <a:spcPts val="0"/>
              </a:spcBef>
              <a:buNone/>
              <a:defRPr sz="2400">
                <a:solidFill>
                  <a:schemeClr val="bg1"/>
                </a:solidFill>
              </a:defRPr>
            </a:lvl6pPr>
            <a:lvl7pPr marL="0" indent="0">
              <a:spcBef>
                <a:spcPts val="0"/>
              </a:spcBef>
              <a:buNone/>
              <a:defRPr sz="2400">
                <a:solidFill>
                  <a:schemeClr val="bg1"/>
                </a:solidFill>
              </a:defRPr>
            </a:lvl7pPr>
            <a:lvl8pPr marL="0" indent="0">
              <a:spcBef>
                <a:spcPts val="0"/>
              </a:spcBef>
              <a:buNone/>
              <a:defRPr sz="2400">
                <a:solidFill>
                  <a:schemeClr val="bg1"/>
                </a:solidFill>
              </a:defRPr>
            </a:lvl8pPr>
            <a:lvl9pPr marL="0" indent="0">
              <a:spcBef>
                <a:spcPts val="0"/>
              </a:spcBef>
              <a:buNone/>
              <a:defRPr sz="2400">
                <a:solidFill>
                  <a:schemeClr val="bg1"/>
                </a:solidFill>
              </a:defRPr>
            </a:lvl9pPr>
          </a:lstStyle>
          <a:p>
            <a:pPr lvl="0"/>
            <a:r>
              <a:rPr lang="en-US" dirty="0"/>
              <a:t>Click to add Learning Objective(s)</a:t>
            </a:r>
          </a:p>
        </p:txBody>
      </p:sp>
      <p:sp>
        <p:nvSpPr>
          <p:cNvPr id="9" name="Content Placeholder 8"/>
          <p:cNvSpPr>
            <a:spLocks noGrp="1"/>
          </p:cNvSpPr>
          <p:nvPr>
            <p:ph sz="quarter" idx="14"/>
          </p:nvPr>
        </p:nvSpPr>
        <p:spPr>
          <a:xfrm>
            <a:off x="457200" y="1600200"/>
            <a:ext cx="8229600" cy="4525963"/>
          </a:xfrm>
        </p:spPr>
        <p:txBody>
          <a:bodyPr/>
          <a:lstStyle>
            <a:lvl1pPr marL="342900" indent="-342900">
              <a:buClr>
                <a:srgbClr val="00421E"/>
              </a:buClr>
              <a:buFont typeface="Arial" panose="020B0604020202020204" pitchFamily="34" charset="0"/>
              <a:buChar char="–"/>
              <a:defRPr/>
            </a:lvl1pPr>
            <a:lvl2pPr marL="800100" indent="-342900">
              <a:buClr>
                <a:srgbClr val="00421E"/>
              </a:buClr>
              <a:buFont typeface="Arial" panose="020B0604020202020204" pitchFamily="34" charset="0"/>
              <a:buChar char="–"/>
              <a:defRPr/>
            </a:lvl2pPr>
            <a:lvl3pPr marL="1257300" indent="-342900">
              <a:buClr>
                <a:srgbClr val="00421E"/>
              </a:buClr>
              <a:buFont typeface="Arial" panose="020B0604020202020204" pitchFamily="34" charset="0"/>
              <a:buChar char="–"/>
              <a:defRPr/>
            </a:lvl3pPr>
            <a:lvl4pPr marL="1714500" indent="-342900">
              <a:buClr>
                <a:srgbClr val="00421E"/>
              </a:buClr>
              <a:buFont typeface="Arial" panose="020B0604020202020204" pitchFamily="34" charset="0"/>
              <a:buChar char="–"/>
              <a:defRPr/>
            </a:lvl4pPr>
            <a:lvl5pPr marL="2171700" indent="-342900">
              <a:buClr>
                <a:srgbClr val="00421E"/>
              </a:buClr>
              <a:buFont typeface="Arial" panose="020B0604020202020204" pitchFamily="34" charset="0"/>
              <a:buChar char="–"/>
              <a:defRPr/>
            </a:lvl5pPr>
            <a:lvl6pPr>
              <a:defRPr/>
            </a:lvl6pPr>
            <a:lvl7pPr>
              <a:defRPr/>
            </a:lvl7pPr>
            <a:lvl8pPr>
              <a:defRPr/>
            </a:lvl8pPr>
            <a:lvl9pPr>
              <a:defRPr/>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1"/>
          </p:nvPr>
        </p:nvSpPr>
        <p:spPr/>
        <p:txBody>
          <a:bodyPr/>
          <a:lstStyle/>
          <a:p>
            <a:fld id="{CD6A9CD1-E089-450F-A538-F254B8464F87}" type="datetime1">
              <a:rPr lang="en-US" smtClean="0"/>
              <a:pPr/>
              <a:t>2/11/2026</a:t>
            </a:fld>
            <a:endParaRPr lang="en-US" dirty="0"/>
          </a:p>
        </p:txBody>
      </p:sp>
      <p:sp>
        <p:nvSpPr>
          <p:cNvPr id="5" name="Slide Number Placeholder 4"/>
          <p:cNvSpPr>
            <a:spLocks noGrp="1"/>
          </p:cNvSpPr>
          <p:nvPr>
            <p:ph type="sldNum" sz="quarter" idx="12"/>
          </p:nvPr>
        </p:nvSpPr>
        <p:spPr/>
        <p:txBody>
          <a:bodyPr/>
          <a:lstStyle/>
          <a:p>
            <a:fld id="{AF911545-A3B8-403A-88FE-3F6CD5A1349A}" type="slidenum">
              <a:rPr lang="en-US" smtClean="0"/>
              <a:pPr/>
              <a:t>‹#›</a:t>
            </a:fld>
            <a:endParaRPr lang="en-US" dirty="0"/>
          </a:p>
        </p:txBody>
      </p:sp>
    </p:spTree>
    <p:extLst>
      <p:ext uri="{BB962C8B-B14F-4D97-AF65-F5344CB8AC3E}">
        <p14:creationId xmlns:p14="http://schemas.microsoft.com/office/powerpoint/2010/main" val="2162449919"/>
      </p:ext>
    </p:extLst>
  </p:cSld>
  <p:clrMapOvr>
    <a:masterClrMapping/>
  </p:clrMapOvr>
  <p:hf hdr="0" dt="0"/>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8" name="Title 7"/>
          <p:cNvSpPr>
            <a:spLocks noGrp="1"/>
          </p:cNvSpPr>
          <p:nvPr>
            <p:ph type="title"/>
          </p:nvPr>
        </p:nvSpPr>
        <p:spPr>
          <a:xfrm>
            <a:off x="447577" y="468910"/>
            <a:ext cx="8229600" cy="1097280"/>
          </a:xfrm>
        </p:spPr>
        <p:txBody>
          <a:bodyPr/>
          <a:lstStyle>
            <a:lvl1pPr>
              <a:defRPr>
                <a:solidFill>
                  <a:srgbClr val="00421E"/>
                </a:solidFill>
              </a:defRPr>
            </a:lvl1pPr>
          </a:lstStyle>
          <a:p>
            <a:r>
              <a:rPr lang="en-US" dirty="0"/>
              <a:t>Click to edit Master title style</a:t>
            </a:r>
          </a:p>
        </p:txBody>
      </p:sp>
      <p:sp>
        <p:nvSpPr>
          <p:cNvPr id="3" name="Content Placeholder 2"/>
          <p:cNvSpPr>
            <a:spLocks noGrp="1"/>
          </p:cNvSpPr>
          <p:nvPr>
            <p:ph idx="1"/>
          </p:nvPr>
        </p:nvSpPr>
        <p:spPr/>
        <p:txBody>
          <a:bodyPr/>
          <a:lstStyle>
            <a:lvl1pPr marL="256032" indent="-256032">
              <a:buClr>
                <a:srgbClr val="00421E"/>
              </a:buClr>
              <a:buSzPct val="100000"/>
              <a:buFont typeface="Arial" panose="020B0604020202020204" pitchFamily="34" charset="0"/>
              <a:buChar char="‒"/>
              <a:defRPr/>
            </a:lvl1pPr>
            <a:lvl2pPr marL="742950" indent="-285750">
              <a:buClr>
                <a:srgbClr val="00421E"/>
              </a:buClr>
              <a:buFont typeface="Arial" panose="020B0604020202020204" pitchFamily="34" charset="0"/>
              <a:buChar char="‒"/>
              <a:defRPr/>
            </a:lvl2pPr>
            <a:lvl3pPr marL="1143000" indent="-228600">
              <a:buClr>
                <a:srgbClr val="00421E"/>
              </a:buClr>
              <a:buFont typeface="Arial" panose="020B0604020202020204" pitchFamily="34" charset="0"/>
              <a:buChar char="‒"/>
              <a:defRPr/>
            </a:lvl3pPr>
            <a:lvl4pPr marL="1600200" indent="-228600">
              <a:buClr>
                <a:srgbClr val="00421E"/>
              </a:buClr>
              <a:buFont typeface="Arial" panose="020B0604020202020204" pitchFamily="34" charset="0"/>
              <a:buChar char="‒"/>
              <a:defRPr/>
            </a:lvl4pPr>
            <a:lvl5pPr marL="2057400" indent="-228600">
              <a:buClr>
                <a:srgbClr val="00421E"/>
              </a:buClr>
              <a:buFont typeface="Arial" panose="020B0604020202020204" pitchFamily="34" charset="0"/>
              <a:buChar char="‒"/>
              <a:defRPr/>
            </a:lvl5pPr>
            <a:lvl6pPr>
              <a:buClr>
                <a:srgbClr val="007FA3"/>
              </a:buClr>
              <a:defRPr/>
            </a:lvl6pPr>
            <a:lvl7pPr>
              <a:buClr>
                <a:srgbClr val="007FA3"/>
              </a:buClr>
              <a:defRPr/>
            </a:lvl7pPr>
            <a:lvl8pPr>
              <a:buClr>
                <a:srgbClr val="007FA3"/>
              </a:buClr>
              <a:defRPr/>
            </a:lvl8pPr>
            <a:lvl9pPr>
              <a:buClr>
                <a:srgbClr val="007FA3"/>
              </a:buClr>
              <a:defRPr/>
            </a:lvl9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Date Placeholder 3"/>
          <p:cNvSpPr>
            <a:spLocks noGrp="1"/>
          </p:cNvSpPr>
          <p:nvPr>
            <p:ph type="dt" sz="half" idx="10"/>
          </p:nvPr>
        </p:nvSpPr>
        <p:spPr>
          <a:xfrm>
            <a:off x="6335713" y="113072"/>
            <a:ext cx="2133600" cy="182880"/>
          </a:xfrm>
        </p:spPr>
        <p:txBody>
          <a:bodyPr/>
          <a:lstStyle/>
          <a:p>
            <a:fld id="{4605A366-C6F7-4FBE-8999-075C231AD850}" type="datetime1">
              <a:rPr lang="en-US" smtClean="0"/>
              <a:pPr/>
              <a:t>2/11/2026</a:t>
            </a:fld>
            <a:endParaRPr lang="en-US" dirty="0"/>
          </a:p>
        </p:txBody>
      </p:sp>
      <p:sp>
        <p:nvSpPr>
          <p:cNvPr id="10" name="Slide Number Placeholder 5"/>
          <p:cNvSpPr>
            <a:spLocks noGrp="1"/>
          </p:cNvSpPr>
          <p:nvPr>
            <p:ph type="sldNum" sz="quarter" idx="12"/>
          </p:nvPr>
        </p:nvSpPr>
        <p:spPr>
          <a:xfrm>
            <a:off x="8469312" y="113072"/>
            <a:ext cx="551783" cy="182880"/>
          </a:xfrm>
        </p:spPr>
        <p:txBody>
          <a:bodyPr/>
          <a:lstStyle/>
          <a:p>
            <a:fld id="{AF911545-A3B8-403A-88FE-3F6CD5A1349A}" type="slidenum">
              <a:rPr lang="en-US" smtClean="0"/>
              <a:pPr/>
              <a:t>‹#›</a:t>
            </a:fld>
            <a:endParaRPr lang="en-US" dirty="0"/>
          </a:p>
        </p:txBody>
      </p:sp>
    </p:spTree>
    <p:extLst>
      <p:ext uri="{BB962C8B-B14F-4D97-AF65-F5344CB8AC3E}">
        <p14:creationId xmlns:p14="http://schemas.microsoft.com/office/powerpoint/2010/main" val="34916345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Learning Objectives">
    <p:spTree>
      <p:nvGrpSpPr>
        <p:cNvPr id="1" name=""/>
        <p:cNvGrpSpPr/>
        <p:nvPr/>
      </p:nvGrpSpPr>
      <p:grpSpPr>
        <a:xfrm>
          <a:off x="0" y="0"/>
          <a:ext cx="0" cy="0"/>
          <a:chOff x="0" y="0"/>
          <a:chExt cx="0" cy="0"/>
        </a:xfrm>
      </p:grpSpPr>
      <p:sp>
        <p:nvSpPr>
          <p:cNvPr id="8" name="Title 7"/>
          <p:cNvSpPr>
            <a:spLocks noGrp="1"/>
          </p:cNvSpPr>
          <p:nvPr>
            <p:ph type="title"/>
          </p:nvPr>
        </p:nvSpPr>
        <p:spPr>
          <a:xfrm>
            <a:off x="457200" y="516405"/>
            <a:ext cx="8229600" cy="1097280"/>
          </a:xfrm>
        </p:spPr>
        <p:txBody>
          <a:bodyPr/>
          <a:lstStyle>
            <a:lvl1pPr>
              <a:defRPr>
                <a:solidFill>
                  <a:srgbClr val="00421E"/>
                </a:solidFill>
              </a:defRPr>
            </a:lvl1pPr>
          </a:lstStyle>
          <a:p>
            <a:r>
              <a:rPr lang="en-US" dirty="0"/>
              <a:t>Click to edit Master title style</a:t>
            </a:r>
          </a:p>
        </p:txBody>
      </p:sp>
      <p:sp>
        <p:nvSpPr>
          <p:cNvPr id="3" name="Content Placeholder 2"/>
          <p:cNvSpPr>
            <a:spLocks noGrp="1"/>
          </p:cNvSpPr>
          <p:nvPr>
            <p:ph idx="1"/>
          </p:nvPr>
        </p:nvSpPr>
        <p:spPr/>
        <p:txBody>
          <a:bodyPr/>
          <a:lstStyle>
            <a:lvl1pPr marL="118872" indent="-118872">
              <a:buClr>
                <a:srgbClr val="00421E"/>
              </a:buClr>
              <a:buSzPct val="25000"/>
              <a:buFont typeface="Arial" panose="020B0604020202020204" pitchFamily="34" charset="0"/>
              <a:buChar char="‒"/>
              <a:defRPr sz="1600"/>
            </a:lvl1pPr>
            <a:lvl2pPr marL="569913" indent="-285750">
              <a:buClr>
                <a:srgbClr val="00421E"/>
              </a:buClr>
              <a:buFont typeface="Arial" panose="020B0604020202020204" pitchFamily="34" charset="0"/>
              <a:buChar char="‒"/>
              <a:defRPr sz="1600"/>
            </a:lvl2pPr>
            <a:lvl3pPr marL="1143000" indent="-228600">
              <a:buClr>
                <a:srgbClr val="00421E"/>
              </a:buClr>
              <a:buFont typeface="Arial" panose="020B0604020202020204" pitchFamily="34" charset="0"/>
              <a:buChar char="‒"/>
              <a:defRPr sz="1600"/>
            </a:lvl3pPr>
            <a:lvl4pPr marL="1600200" indent="-228600">
              <a:buClr>
                <a:srgbClr val="00421E"/>
              </a:buClr>
              <a:buFont typeface="Arial" panose="020B0604020202020204" pitchFamily="34" charset="0"/>
              <a:buChar char="‒"/>
              <a:defRPr sz="1600"/>
            </a:lvl4pPr>
            <a:lvl5pPr marL="2057400" indent="-228600">
              <a:buClr>
                <a:srgbClr val="00421E"/>
              </a:buClr>
              <a:buFont typeface="Arial" panose="020B0604020202020204" pitchFamily="34" charset="0"/>
              <a:buChar char="‒"/>
              <a:defRPr sz="1600"/>
            </a:lvl5pPr>
            <a:lvl6pPr>
              <a:buClr>
                <a:srgbClr val="007FA3"/>
              </a:buClr>
              <a:defRPr sz="1600"/>
            </a:lvl6pPr>
            <a:lvl7pPr>
              <a:buClr>
                <a:srgbClr val="007FA3"/>
              </a:buClr>
              <a:defRPr sz="1600"/>
            </a:lvl7pPr>
            <a:lvl8pPr>
              <a:buClr>
                <a:srgbClr val="007FA3"/>
              </a:buClr>
              <a:defRPr sz="1600"/>
            </a:lvl8pPr>
            <a:lvl9pPr>
              <a:buClr>
                <a:srgbClr val="007FA3"/>
              </a:buCl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D6A9CD1-E089-450F-A538-F254B8464F87}" type="datetime1">
              <a:rPr lang="en-US" smtClean="0"/>
              <a:pPr/>
              <a:t>2/11/2026</a:t>
            </a:fld>
            <a:endParaRPr lang="en-US" dirty="0"/>
          </a:p>
        </p:txBody>
      </p:sp>
      <p:sp>
        <p:nvSpPr>
          <p:cNvPr id="6" name="Slide Number Placeholder 5"/>
          <p:cNvSpPr>
            <a:spLocks noGrp="1"/>
          </p:cNvSpPr>
          <p:nvPr>
            <p:ph type="sldNum" sz="quarter" idx="12"/>
          </p:nvPr>
        </p:nvSpPr>
        <p:spPr/>
        <p:txBody>
          <a:bodyPr/>
          <a:lstStyle/>
          <a:p>
            <a:fld id="{AF911545-A3B8-403A-88FE-3F6CD5A1349A}" type="slidenum">
              <a:rPr lang="en-US" smtClean="0"/>
              <a:pPr/>
              <a:t>‹#›</a:t>
            </a:fld>
            <a:endParaRPr lang="en-US" dirty="0"/>
          </a:p>
        </p:txBody>
      </p:sp>
    </p:spTree>
    <p:extLst>
      <p:ext uri="{BB962C8B-B14F-4D97-AF65-F5344CB8AC3E}">
        <p14:creationId xmlns:p14="http://schemas.microsoft.com/office/powerpoint/2010/main" val="2028717631"/>
      </p:ext>
    </p:extLst>
  </p:cSld>
  <p:clrMapOvr>
    <a:masterClrMapping/>
  </p:clrMapOvr>
  <p:hf hdr="0" dt="0"/>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Figure + Caption">
    <p:spTree>
      <p:nvGrpSpPr>
        <p:cNvPr id="1" name=""/>
        <p:cNvGrpSpPr/>
        <p:nvPr/>
      </p:nvGrpSpPr>
      <p:grpSpPr>
        <a:xfrm>
          <a:off x="0" y="0"/>
          <a:ext cx="0" cy="0"/>
          <a:chOff x="0" y="0"/>
          <a:chExt cx="0" cy="0"/>
        </a:xfrm>
      </p:grpSpPr>
      <p:sp>
        <p:nvSpPr>
          <p:cNvPr id="8" name="Title 7"/>
          <p:cNvSpPr>
            <a:spLocks noGrp="1"/>
          </p:cNvSpPr>
          <p:nvPr>
            <p:ph type="title" hasCustomPrompt="1"/>
          </p:nvPr>
        </p:nvSpPr>
        <p:spPr>
          <a:xfrm>
            <a:off x="511273" y="696148"/>
            <a:ext cx="8229600" cy="1066800"/>
          </a:xfrm>
        </p:spPr>
        <p:txBody>
          <a:bodyPr anchor="t"/>
          <a:lstStyle>
            <a:lvl1pPr>
              <a:defRPr sz="3400">
                <a:solidFill>
                  <a:srgbClr val="00421E"/>
                </a:solidFill>
              </a:defRPr>
            </a:lvl1pPr>
          </a:lstStyle>
          <a:p>
            <a:r>
              <a:rPr lang="en-US" dirty="0"/>
              <a:t>Click to add figure number and title</a:t>
            </a:r>
          </a:p>
        </p:txBody>
      </p:sp>
      <p:sp>
        <p:nvSpPr>
          <p:cNvPr id="2" name="Date Placeholder 1"/>
          <p:cNvSpPr>
            <a:spLocks noGrp="1"/>
          </p:cNvSpPr>
          <p:nvPr>
            <p:ph type="dt" sz="half" idx="10"/>
          </p:nvPr>
        </p:nvSpPr>
        <p:spPr/>
        <p:txBody>
          <a:bodyPr/>
          <a:lstStyle>
            <a:lvl1pPr>
              <a:defRPr>
                <a:solidFill>
                  <a:schemeClr val="tx1"/>
                </a:solidFill>
              </a:defRPr>
            </a:lvl1pPr>
          </a:lstStyle>
          <a:p>
            <a:fld id="{CD6A9CD1-E089-450F-A538-F254B8464F87}" type="datetime1">
              <a:rPr lang="en-US" smtClean="0"/>
              <a:pPr/>
              <a:t>2/11/2026</a:t>
            </a:fld>
            <a:endParaRPr lang="en-US" dirty="0"/>
          </a:p>
        </p:txBody>
      </p:sp>
      <p:sp>
        <p:nvSpPr>
          <p:cNvPr id="4" name="Slide Number Placeholder 3"/>
          <p:cNvSpPr>
            <a:spLocks noGrp="1"/>
          </p:cNvSpPr>
          <p:nvPr>
            <p:ph type="sldNum" sz="quarter" idx="12"/>
          </p:nvPr>
        </p:nvSpPr>
        <p:spPr/>
        <p:txBody>
          <a:bodyPr/>
          <a:lstStyle>
            <a:lvl1pPr>
              <a:defRPr>
                <a:solidFill>
                  <a:schemeClr val="tx1"/>
                </a:solidFill>
              </a:defRPr>
            </a:lvl1pPr>
          </a:lstStyle>
          <a:p>
            <a:fld id="{AF911545-A3B8-403A-88FE-3F6CD5A1349A}" type="slidenum">
              <a:rPr lang="en-US" smtClean="0"/>
              <a:pPr/>
              <a:t>‹#›</a:t>
            </a:fld>
            <a:endParaRPr lang="en-US" dirty="0"/>
          </a:p>
        </p:txBody>
      </p:sp>
    </p:spTree>
    <p:extLst>
      <p:ext uri="{BB962C8B-B14F-4D97-AF65-F5344CB8AC3E}">
        <p14:creationId xmlns:p14="http://schemas.microsoft.com/office/powerpoint/2010/main" val="2891965750"/>
      </p:ext>
    </p:extLst>
  </p:cSld>
  <p:clrMapOvr>
    <a:masterClrMapping/>
  </p:clrMapOvr>
  <p:hf hdr="0" dt="0"/>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Title and Two Content">
    <p:spTree>
      <p:nvGrpSpPr>
        <p:cNvPr id="1" name=""/>
        <p:cNvGrpSpPr/>
        <p:nvPr/>
      </p:nvGrpSpPr>
      <p:grpSpPr>
        <a:xfrm>
          <a:off x="0" y="0"/>
          <a:ext cx="0" cy="0"/>
          <a:chOff x="0" y="0"/>
          <a:chExt cx="0" cy="0"/>
        </a:xfrm>
      </p:grpSpPr>
      <p:sp>
        <p:nvSpPr>
          <p:cNvPr id="8" name="Title 7"/>
          <p:cNvSpPr>
            <a:spLocks noGrp="1"/>
          </p:cNvSpPr>
          <p:nvPr>
            <p:ph type="title"/>
          </p:nvPr>
        </p:nvSpPr>
        <p:spPr>
          <a:xfrm>
            <a:off x="445199" y="399436"/>
            <a:ext cx="8229600" cy="1097280"/>
          </a:xfrm>
        </p:spPr>
        <p:txBody>
          <a:bodyPr/>
          <a:lstStyle>
            <a:lvl1pPr>
              <a:defRPr>
                <a:solidFill>
                  <a:srgbClr val="00421E"/>
                </a:solidFill>
              </a:defRPr>
            </a:lvl1pPr>
          </a:lstStyle>
          <a:p>
            <a:r>
              <a:rPr lang="en-US"/>
              <a:t>Click to edit Master title style</a:t>
            </a:r>
            <a:endParaRPr lang="en-US" dirty="0"/>
          </a:p>
        </p:txBody>
      </p:sp>
      <p:sp>
        <p:nvSpPr>
          <p:cNvPr id="3" name="Content Placeholder 2"/>
          <p:cNvSpPr>
            <a:spLocks noGrp="1"/>
          </p:cNvSpPr>
          <p:nvPr>
            <p:ph idx="1"/>
          </p:nvPr>
        </p:nvSpPr>
        <p:spPr>
          <a:xfrm>
            <a:off x="457200" y="1600200"/>
            <a:ext cx="8229600" cy="2163763"/>
          </a:xfrm>
        </p:spPr>
        <p:txBody>
          <a:bodyPr/>
          <a:lstStyle>
            <a:lvl1pPr marL="256032" indent="-256032">
              <a:buClr>
                <a:srgbClr val="00421E"/>
              </a:buClr>
              <a:buFont typeface="Arial" panose="020B0604020202020204" pitchFamily="34" charset="0"/>
              <a:buChar char="–"/>
              <a:defRPr sz="1600"/>
            </a:lvl1pPr>
            <a:lvl2pPr marL="742950" indent="-285750">
              <a:buClr>
                <a:srgbClr val="00421E"/>
              </a:buClr>
              <a:buFont typeface="Arial" panose="020B0604020202020204" pitchFamily="34" charset="0"/>
              <a:buChar char="–"/>
              <a:defRPr sz="1600"/>
            </a:lvl2pPr>
            <a:lvl3pPr marL="1143000" indent="-228600">
              <a:buClr>
                <a:srgbClr val="00421E"/>
              </a:buClr>
              <a:buFont typeface="Arial" panose="020B0604020202020204" pitchFamily="34" charset="0"/>
              <a:buChar char="–"/>
              <a:defRPr sz="1600"/>
            </a:lvl3pPr>
            <a:lvl4pPr marL="1600200" indent="-228600">
              <a:buClr>
                <a:srgbClr val="00421E"/>
              </a:buClr>
              <a:buFont typeface="Arial" panose="020B0604020202020204" pitchFamily="34" charset="0"/>
              <a:buChar char="–"/>
              <a:defRPr sz="1600"/>
            </a:lvl4pPr>
            <a:lvl5pPr marL="2057400" indent="-228600">
              <a:buClr>
                <a:srgbClr val="00421E"/>
              </a:buClr>
              <a:buFont typeface="Arial" panose="020B0604020202020204" pitchFamily="34" charset="0"/>
              <a:buChar char="–"/>
              <a:defRPr sz="16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Content Placeholder 2"/>
          <p:cNvSpPr>
            <a:spLocks noGrp="1"/>
          </p:cNvSpPr>
          <p:nvPr>
            <p:ph idx="13"/>
          </p:nvPr>
        </p:nvSpPr>
        <p:spPr>
          <a:xfrm>
            <a:off x="457200" y="3962400"/>
            <a:ext cx="8229600" cy="2163763"/>
          </a:xfrm>
        </p:spPr>
        <p:txBody>
          <a:bodyPr/>
          <a:lstStyle>
            <a:lvl1pPr marL="256032" indent="-256032">
              <a:buClr>
                <a:srgbClr val="00421E"/>
              </a:buClr>
              <a:buFont typeface="Arial" panose="020B0604020202020204" pitchFamily="34" charset="0"/>
              <a:buChar char="•"/>
              <a:defRPr sz="1600"/>
            </a:lvl1pPr>
            <a:lvl2pPr marL="742950" indent="-285750">
              <a:buClr>
                <a:srgbClr val="00421E"/>
              </a:buClr>
              <a:buFont typeface="Arial" panose="020B0604020202020204" pitchFamily="34" charset="0"/>
              <a:buChar char="•"/>
              <a:defRPr sz="1600"/>
            </a:lvl2pPr>
            <a:lvl3pPr marL="1143000" indent="-228600">
              <a:buClr>
                <a:srgbClr val="00421E"/>
              </a:buClr>
              <a:buFont typeface="Arial" panose="020B0604020202020204" pitchFamily="34" charset="0"/>
              <a:buChar char="•"/>
              <a:defRPr sz="1600"/>
            </a:lvl3pPr>
            <a:lvl4pPr marL="1600200" indent="-228600">
              <a:buClr>
                <a:srgbClr val="00421E"/>
              </a:buClr>
              <a:buFont typeface="Arial" panose="020B0604020202020204" pitchFamily="34" charset="0"/>
              <a:buChar char="•"/>
              <a:defRPr sz="1600"/>
            </a:lvl4pPr>
            <a:lvl5pPr marL="2057400" indent="-228600">
              <a:buClr>
                <a:srgbClr val="00421E"/>
              </a:buClr>
              <a:buFont typeface="Arial" panose="020B0604020202020204" pitchFamily="34" charset="0"/>
              <a:buChar char="•"/>
              <a:defRPr sz="1600"/>
            </a:lvl5pPr>
            <a:lvl6pPr>
              <a:defRPr sz="1400"/>
            </a:lvl6pPr>
            <a:lvl7pPr>
              <a:defRPr sz="1400"/>
            </a:lvl7pPr>
            <a:lvl8pPr>
              <a:defRPr sz="1400"/>
            </a:lvl8pPr>
            <a:lvl9pPr>
              <a:defRPr sz="1400"/>
            </a:lvl9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CD6A9CD1-E089-450F-A538-F254B8464F87}" type="datetime1">
              <a:rPr lang="en-US" smtClean="0"/>
              <a:pPr/>
              <a:t>2/11/2026</a:t>
            </a:fld>
            <a:endParaRPr lang="en-US" dirty="0"/>
          </a:p>
        </p:txBody>
      </p:sp>
      <p:sp>
        <p:nvSpPr>
          <p:cNvPr id="6" name="Slide Number Placeholder 5"/>
          <p:cNvSpPr>
            <a:spLocks noGrp="1"/>
          </p:cNvSpPr>
          <p:nvPr>
            <p:ph type="sldNum" sz="quarter" idx="12"/>
          </p:nvPr>
        </p:nvSpPr>
        <p:spPr/>
        <p:txBody>
          <a:bodyPr/>
          <a:lstStyle/>
          <a:p>
            <a:fld id="{AF911545-A3B8-403A-88FE-3F6CD5A1349A}" type="slidenum">
              <a:rPr lang="en-US" smtClean="0"/>
              <a:pPr/>
              <a:t>‹#›</a:t>
            </a:fld>
            <a:endParaRPr lang="en-US" dirty="0"/>
          </a:p>
        </p:txBody>
      </p:sp>
    </p:spTree>
    <p:extLst>
      <p:ext uri="{BB962C8B-B14F-4D97-AF65-F5344CB8AC3E}">
        <p14:creationId xmlns:p14="http://schemas.microsoft.com/office/powerpoint/2010/main" val="2306166787"/>
      </p:ext>
    </p:extLst>
  </p:cSld>
  <p:clrMapOvr>
    <a:masterClrMapping/>
  </p:clrMapOvr>
  <p:hf hdr="0" dt="0"/>
</p:sldLayout>
</file>

<file path=ppt/slideLayouts/slideLayout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5800" y="1447800"/>
            <a:ext cx="7772400" cy="2152651"/>
          </a:xfrm>
        </p:spPr>
        <p:txBody>
          <a:bodyPr anchor="b">
            <a:noAutofit/>
          </a:bodyPr>
          <a:lstStyle>
            <a:lvl1pPr algn="l">
              <a:defRPr sz="3400" b="1" cap="none" baseline="0">
                <a:solidFill>
                  <a:srgbClr val="00421E"/>
                </a:solidFill>
              </a:defRPr>
            </a:lvl1pPr>
          </a:lstStyle>
          <a:p>
            <a:r>
              <a:rPr lang="en-US"/>
              <a:t>Click to edit Master title style</a:t>
            </a:r>
            <a:endParaRPr lang="en-US" dirty="0"/>
          </a:p>
        </p:txBody>
      </p:sp>
      <p:sp>
        <p:nvSpPr>
          <p:cNvPr id="3" name="Text Placeholder 2"/>
          <p:cNvSpPr>
            <a:spLocks noGrp="1"/>
          </p:cNvSpPr>
          <p:nvPr>
            <p:ph type="body" idx="1"/>
          </p:nvPr>
        </p:nvSpPr>
        <p:spPr>
          <a:xfrm>
            <a:off x="674687" y="3962400"/>
            <a:ext cx="7794627" cy="1752600"/>
          </a:xfrm>
        </p:spPr>
        <p:txBody>
          <a:bodyPr anchor="t">
            <a:noAutofit/>
          </a:bodyPr>
          <a:lstStyle>
            <a:lvl1pPr marL="0" indent="0">
              <a:spcBef>
                <a:spcPts val="0"/>
              </a:spcBef>
              <a:buNone/>
              <a:defRPr sz="1600">
                <a:solidFill>
                  <a:srgbClr val="00421E"/>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FAFD1F24-4453-4C31-A8AF-346A8261195C}" type="datetime1">
              <a:rPr lang="en-US" smtClean="0"/>
              <a:pPr/>
              <a:t>2/11/2026</a:t>
            </a:fld>
            <a:endParaRPr lang="en-US" dirty="0"/>
          </a:p>
        </p:txBody>
      </p:sp>
      <p:sp>
        <p:nvSpPr>
          <p:cNvPr id="6" name="Slide Number Placeholder 5"/>
          <p:cNvSpPr>
            <a:spLocks noGrp="1"/>
          </p:cNvSpPr>
          <p:nvPr>
            <p:ph type="sldNum" sz="quarter" idx="12"/>
          </p:nvPr>
        </p:nvSpPr>
        <p:spPr/>
        <p:txBody>
          <a:bodyPr/>
          <a:lstStyle/>
          <a:p>
            <a:fld id="{AF911545-A3B8-403A-88FE-3F6CD5A1349A}" type="slidenum">
              <a:rPr lang="en-US" smtClean="0"/>
              <a:pPr/>
              <a:t>‹#›</a:t>
            </a:fld>
            <a:endParaRPr lang="en-US" dirty="0"/>
          </a:p>
        </p:txBody>
      </p:sp>
    </p:spTree>
    <p:extLst>
      <p:ext uri="{BB962C8B-B14F-4D97-AF65-F5344CB8AC3E}">
        <p14:creationId xmlns:p14="http://schemas.microsoft.com/office/powerpoint/2010/main" val="24004021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7" name="Title 6"/>
          <p:cNvSpPr>
            <a:spLocks noGrp="1"/>
          </p:cNvSpPr>
          <p:nvPr>
            <p:ph type="title"/>
          </p:nvPr>
        </p:nvSpPr>
        <p:spPr>
          <a:xfrm>
            <a:off x="457200" y="512676"/>
            <a:ext cx="8229600" cy="1097280"/>
          </a:xfrm>
        </p:spPr>
        <p:txBody>
          <a:bodyPr/>
          <a:lstStyle>
            <a:lvl1pPr>
              <a:defRPr>
                <a:solidFill>
                  <a:srgbClr val="00421E"/>
                </a:solidFill>
              </a:defRPr>
            </a:lvl1pPr>
          </a:lstStyle>
          <a:p>
            <a:r>
              <a:rPr lang="en-US" dirty="0"/>
              <a:t>Click to edit Master title style</a:t>
            </a:r>
          </a:p>
        </p:txBody>
      </p:sp>
      <p:sp>
        <p:nvSpPr>
          <p:cNvPr id="3" name="Date Placeholder 2"/>
          <p:cNvSpPr>
            <a:spLocks noGrp="1"/>
          </p:cNvSpPr>
          <p:nvPr>
            <p:ph type="dt" sz="half" idx="10"/>
          </p:nvPr>
        </p:nvSpPr>
        <p:spPr/>
        <p:txBody>
          <a:bodyPr/>
          <a:lstStyle/>
          <a:p>
            <a:fld id="{CA688F8F-F68F-488C-B51C-69FCC29CE4C7}" type="datetime1">
              <a:rPr lang="en-US" smtClean="0"/>
              <a:pPr/>
              <a:t>2/11/2026</a:t>
            </a:fld>
            <a:endParaRPr lang="en-US" dirty="0"/>
          </a:p>
        </p:txBody>
      </p:sp>
      <p:sp>
        <p:nvSpPr>
          <p:cNvPr id="5" name="Slide Number Placeholder 4"/>
          <p:cNvSpPr>
            <a:spLocks noGrp="1"/>
          </p:cNvSpPr>
          <p:nvPr>
            <p:ph type="sldNum" sz="quarter" idx="12"/>
          </p:nvPr>
        </p:nvSpPr>
        <p:spPr/>
        <p:txBody>
          <a:bodyPr/>
          <a:lstStyle/>
          <a:p>
            <a:fld id="{AF911545-A3B8-403A-88FE-3F6CD5A1349A}" type="slidenum">
              <a:rPr lang="en-US" smtClean="0"/>
              <a:pPr/>
              <a:t>‹#›</a:t>
            </a:fld>
            <a:endParaRPr lang="en-US" dirty="0"/>
          </a:p>
        </p:txBody>
      </p:sp>
    </p:spTree>
    <p:extLst>
      <p:ext uri="{BB962C8B-B14F-4D97-AF65-F5344CB8AC3E}">
        <p14:creationId xmlns:p14="http://schemas.microsoft.com/office/powerpoint/2010/main" val="4409001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em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15372"/>
            <a:ext cx="8229600" cy="1097280"/>
          </a:xfrm>
          <a:prstGeom prst="rect">
            <a:avLst/>
          </a:prstGeom>
        </p:spPr>
        <p:txBody>
          <a:bodyPr vert="horz" lIns="0" tIns="0" rIns="0" bIns="0" rtlCol="0" anchor="b">
            <a:noAutofit/>
          </a:bodyPr>
          <a:lstStyle/>
          <a:p>
            <a:r>
              <a:rPr lang="en-US" dirty="0"/>
              <a:t>Click to edit </a:t>
            </a:r>
            <a:br>
              <a:rPr lang="en-US" dirty="0"/>
            </a:br>
            <a:r>
              <a:rPr lang="en-US" dirty="0"/>
              <a:t>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0" tIns="0" rIns="0" bIns="0" rtlCol="0">
            <a:no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6335713" y="113072"/>
            <a:ext cx="2133600" cy="182880"/>
          </a:xfrm>
          <a:prstGeom prst="rect">
            <a:avLst/>
          </a:prstGeom>
        </p:spPr>
        <p:txBody>
          <a:bodyPr vert="horz" lIns="91440" tIns="45720" rIns="91440" bIns="45720" rtlCol="0" anchor="ctr"/>
          <a:lstStyle>
            <a:lvl1pPr algn="r">
              <a:defRPr sz="900">
                <a:solidFill>
                  <a:schemeClr val="bg1"/>
                </a:solidFill>
              </a:defRPr>
            </a:lvl1pPr>
          </a:lstStyle>
          <a:p>
            <a:fld id="{CD6A9CD1-E089-450F-A538-F254B8464F87}" type="datetime1">
              <a:rPr lang="en-US" smtClean="0"/>
              <a:pPr/>
              <a:t>2/11/2026</a:t>
            </a:fld>
            <a:endParaRPr lang="en-US" dirty="0"/>
          </a:p>
        </p:txBody>
      </p:sp>
      <p:sp>
        <p:nvSpPr>
          <p:cNvPr id="6" name="Slide Number Placeholder 5"/>
          <p:cNvSpPr>
            <a:spLocks noGrp="1"/>
          </p:cNvSpPr>
          <p:nvPr>
            <p:ph type="sldNum" sz="quarter" idx="4"/>
          </p:nvPr>
        </p:nvSpPr>
        <p:spPr>
          <a:xfrm>
            <a:off x="8469312" y="113072"/>
            <a:ext cx="551783" cy="182880"/>
          </a:xfrm>
          <a:prstGeom prst="rect">
            <a:avLst/>
          </a:prstGeom>
        </p:spPr>
        <p:txBody>
          <a:bodyPr vert="horz" lIns="91440" tIns="45720" rIns="91440" bIns="45720" rtlCol="0" anchor="ctr"/>
          <a:lstStyle>
            <a:lvl1pPr algn="r">
              <a:defRPr sz="900">
                <a:solidFill>
                  <a:schemeClr val="bg1"/>
                </a:solidFill>
              </a:defRPr>
            </a:lvl1pPr>
          </a:lstStyle>
          <a:p>
            <a:fld id="{AF911545-A3B8-403A-88FE-3F6CD5A1349A}" type="slidenum">
              <a:rPr lang="en-US" smtClean="0"/>
              <a:pPr/>
              <a:t>‹#›</a:t>
            </a:fld>
            <a:endParaRPr lang="en-US" dirty="0"/>
          </a:p>
        </p:txBody>
      </p:sp>
      <p:pic>
        <p:nvPicPr>
          <p:cNvPr id="8" name="Picture 7" descr="Pearson Logo"/>
          <p:cNvPicPr>
            <a:picLocks noChangeAspect="1"/>
          </p:cNvPicPr>
          <p:nvPr userDrawn="1"/>
        </p:nvPicPr>
        <p:blipFill>
          <a:blip r:embed="rId14" cstate="print">
            <a:extLst>
              <a:ext uri="{28A0092B-C50C-407E-A947-70E740481C1C}">
                <a14:useLocalDpi xmlns:a14="http://schemas.microsoft.com/office/drawing/2010/main" val="0"/>
              </a:ext>
            </a:extLst>
          </a:blip>
          <a:stretch>
            <a:fillRect/>
          </a:stretch>
        </p:blipFill>
        <p:spPr>
          <a:xfrm>
            <a:off x="228600" y="6429119"/>
            <a:ext cx="918000" cy="279915"/>
          </a:xfrm>
          <a:prstGeom prst="rect">
            <a:avLst/>
          </a:prstGeom>
        </p:spPr>
      </p:pic>
      <p:sp>
        <p:nvSpPr>
          <p:cNvPr id="9" name="Text Placeholder 1">
            <a:extLst>
              <a:ext uri="{FF2B5EF4-FFF2-40B4-BE49-F238E27FC236}">
                <a16:creationId xmlns:a16="http://schemas.microsoft.com/office/drawing/2014/main" id="{B90BF7CC-C13E-4975-9A72-17609AD86A49}"/>
              </a:ext>
            </a:extLst>
          </p:cNvPr>
          <p:cNvSpPr txBox="1">
            <a:spLocks/>
          </p:cNvSpPr>
          <p:nvPr userDrawn="1"/>
        </p:nvSpPr>
        <p:spPr>
          <a:xfrm>
            <a:off x="2302778" y="6463725"/>
            <a:ext cx="6400800" cy="276999"/>
          </a:xfrm>
          <a:prstGeom prst="rect">
            <a:avLst/>
          </a:prstGeom>
        </p:spPr>
        <p:txBody>
          <a:bodyPr wrap="square">
            <a:spAutoFit/>
          </a:bodyPr>
          <a:lstStyle>
            <a:lvl1pPr marL="256032" indent="-256032" algn="l" defTabSz="914400" rtl="0" eaLnBrk="1" latinLnBrk="0" hangingPunct="1">
              <a:spcBef>
                <a:spcPts val="1500"/>
              </a:spcBef>
              <a:buClr>
                <a:srgbClr val="007FA3"/>
              </a:buClr>
              <a:buFont typeface="Arial" panose="020B0604020202020204" pitchFamily="34" charset="0"/>
              <a:buChar char="•"/>
              <a:defRPr sz="1600" kern="1200">
                <a:solidFill>
                  <a:schemeClr val="tx1"/>
                </a:solidFill>
                <a:latin typeface="+mn-lt"/>
                <a:ea typeface="+mn-ea"/>
                <a:cs typeface="+mn-cs"/>
              </a:defRPr>
            </a:lvl1pPr>
            <a:lvl2pPr marL="742950" indent="-285750" algn="l" defTabSz="914400" rtl="0" eaLnBrk="1" latinLnBrk="0" hangingPunct="1">
              <a:spcBef>
                <a:spcPts val="600"/>
              </a:spcBef>
              <a:buClr>
                <a:srgbClr val="007FA3"/>
              </a:buClr>
              <a:buFont typeface="Arial" panose="020B0604020202020204" pitchFamily="34" charset="0"/>
              <a:buChar char="–"/>
              <a:defRPr sz="1600" kern="1200">
                <a:solidFill>
                  <a:schemeClr val="tx1"/>
                </a:solidFill>
                <a:latin typeface="+mn-lt"/>
                <a:ea typeface="+mn-ea"/>
                <a:cs typeface="+mn-cs"/>
              </a:defRPr>
            </a:lvl2pPr>
            <a:lvl3pPr marL="1143000" indent="-228600" algn="l" defTabSz="914400" rtl="0" eaLnBrk="1" latinLnBrk="0" hangingPunct="1">
              <a:spcBef>
                <a:spcPts val="600"/>
              </a:spcBef>
              <a:buClr>
                <a:srgbClr val="007FA3"/>
              </a:buClr>
              <a:buFont typeface="Wingdings" panose="05000000000000000000" pitchFamily="2" charset="2"/>
              <a:buChar char="§"/>
              <a:defRPr sz="1600" kern="1200">
                <a:solidFill>
                  <a:schemeClr val="tx1"/>
                </a:solidFill>
                <a:latin typeface="+mn-lt"/>
                <a:ea typeface="+mn-ea"/>
                <a:cs typeface="+mn-cs"/>
              </a:defRPr>
            </a:lvl3pPr>
            <a:lvl4pPr marL="1600200" indent="-228600" algn="l" defTabSz="914400" rtl="0" eaLnBrk="1" latinLnBrk="0" hangingPunct="1">
              <a:spcBef>
                <a:spcPts val="600"/>
              </a:spcBef>
              <a:buClr>
                <a:srgbClr val="007FA3"/>
              </a:buClr>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spcBef>
                <a:spcPts val="600"/>
              </a:spcBef>
              <a:buClr>
                <a:srgbClr val="007FA3"/>
              </a:buClr>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spcBef>
                <a:spcPts val="300"/>
              </a:spcBef>
              <a:buClr>
                <a:srgbClr val="007FA3"/>
              </a:buClr>
              <a:buFont typeface="Arial" panose="020B0604020202020204" pitchFamily="34" charset="0"/>
              <a:buChar char="•"/>
              <a:defRPr sz="1600" kern="1200">
                <a:solidFill>
                  <a:schemeClr val="tx1"/>
                </a:solidFill>
                <a:latin typeface="+mn-lt"/>
                <a:ea typeface="+mn-ea"/>
                <a:cs typeface="+mn-cs"/>
              </a:defRPr>
            </a:lvl6pPr>
            <a:lvl7pPr marL="2971800" indent="-228600" algn="l" defTabSz="914400" rtl="0" eaLnBrk="1" latinLnBrk="0" hangingPunct="1">
              <a:spcBef>
                <a:spcPts val="300"/>
              </a:spcBef>
              <a:buClr>
                <a:srgbClr val="007FA3"/>
              </a:buClr>
              <a:buFont typeface="Arial" panose="020B0604020202020204" pitchFamily="34" charset="0"/>
              <a:buChar char="•"/>
              <a:defRPr sz="1600" kern="1200">
                <a:solidFill>
                  <a:schemeClr val="tx1"/>
                </a:solidFill>
                <a:latin typeface="+mn-lt"/>
                <a:ea typeface="+mn-ea"/>
                <a:cs typeface="+mn-cs"/>
              </a:defRPr>
            </a:lvl7pPr>
            <a:lvl8pPr marL="3429000" indent="-228600" algn="l" defTabSz="914400" rtl="0" eaLnBrk="1" latinLnBrk="0" hangingPunct="1">
              <a:spcBef>
                <a:spcPts val="300"/>
              </a:spcBef>
              <a:buClr>
                <a:srgbClr val="007FA3"/>
              </a:buClr>
              <a:buFont typeface="Arial" panose="020B0604020202020204" pitchFamily="34" charset="0"/>
              <a:buChar char="•"/>
              <a:defRPr sz="1600" kern="1200">
                <a:solidFill>
                  <a:schemeClr val="tx1"/>
                </a:solidFill>
                <a:latin typeface="+mn-lt"/>
                <a:ea typeface="+mn-ea"/>
                <a:cs typeface="+mn-cs"/>
              </a:defRPr>
            </a:lvl8pPr>
            <a:lvl9pPr marL="3886200" indent="-228600" algn="l" defTabSz="914400" rtl="0" eaLnBrk="1" latinLnBrk="0" hangingPunct="1">
              <a:spcBef>
                <a:spcPts val="300"/>
              </a:spcBef>
              <a:buClr>
                <a:srgbClr val="007FA3"/>
              </a:buClr>
              <a:buFont typeface="Arial" panose="020B0604020202020204" pitchFamily="34" charset="0"/>
              <a:buChar char="•"/>
              <a:defRPr sz="1600" kern="1200">
                <a:solidFill>
                  <a:schemeClr val="tx1"/>
                </a:solidFill>
                <a:latin typeface="+mn-lt"/>
                <a:ea typeface="+mn-ea"/>
                <a:cs typeface="+mn-cs"/>
              </a:defRPr>
            </a:lvl9pPr>
          </a:lstStyle>
          <a:p>
            <a:pPr marL="101600" indent="0" algn="r">
              <a:buFont typeface="Arial" panose="020B0604020202020204" pitchFamily="34" charset="0"/>
              <a:buNone/>
            </a:pPr>
            <a:r>
              <a:rPr lang="en-US" altLang="en-US" sz="1200" dirty="0">
                <a:latin typeface="Verdana"/>
                <a:ea typeface="Verdana" panose="020B0604030504040204" pitchFamily="34" charset="0"/>
                <a:cs typeface="Verdana" panose="020B0604030504040204" pitchFamily="34" charset="0"/>
              </a:rPr>
              <a:t>Copyright © 2020, 2013, 2010 Pearson Education, Inc. All Rights Reserved</a:t>
            </a:r>
          </a:p>
        </p:txBody>
      </p:sp>
      <p:pic>
        <p:nvPicPr>
          <p:cNvPr id="7" name="Picture 6">
            <a:extLst>
              <a:ext uri="{FF2B5EF4-FFF2-40B4-BE49-F238E27FC236}">
                <a16:creationId xmlns:a16="http://schemas.microsoft.com/office/drawing/2014/main" id="{D1760014-1F16-145F-F3BC-6162CE9C8736}"/>
              </a:ext>
            </a:extLst>
          </p:cNvPr>
          <p:cNvPicPr>
            <a:picLocks noChangeAspect="1"/>
          </p:cNvPicPr>
          <p:nvPr userDrawn="1"/>
        </p:nvPicPr>
        <p:blipFill>
          <a:blip r:embed="rId15"/>
          <a:stretch>
            <a:fillRect/>
          </a:stretch>
        </p:blipFill>
        <p:spPr>
          <a:xfrm>
            <a:off x="0" y="0"/>
            <a:ext cx="9144000" cy="6858000"/>
          </a:xfrm>
          <a:prstGeom prst="rect">
            <a:avLst/>
          </a:prstGeom>
        </p:spPr>
      </p:pic>
    </p:spTree>
    <p:extLst>
      <p:ext uri="{BB962C8B-B14F-4D97-AF65-F5344CB8AC3E}">
        <p14:creationId xmlns:p14="http://schemas.microsoft.com/office/powerpoint/2010/main" val="23440740"/>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Lst>
  <p:hf hdr="0" dt="0"/>
  <p:txStyles>
    <p:titleStyle>
      <a:lvl1pPr algn="l" defTabSz="914400" rtl="0" eaLnBrk="1" latinLnBrk="0" hangingPunct="1">
        <a:lnSpc>
          <a:spcPct val="100000"/>
        </a:lnSpc>
        <a:spcBef>
          <a:spcPct val="0"/>
        </a:spcBef>
        <a:buNone/>
        <a:defRPr sz="3600" b="1" kern="1200">
          <a:solidFill>
            <a:srgbClr val="00421E"/>
          </a:solidFill>
          <a:latin typeface="+mj-lt"/>
          <a:ea typeface="+mj-ea"/>
          <a:cs typeface="Times New Roman" panose="02020603050405020304" pitchFamily="18" charset="0"/>
        </a:defRPr>
      </a:lvl1pPr>
    </p:titleStyle>
    <p:bodyStyle>
      <a:lvl1pPr marL="256032" indent="-256032" algn="l" defTabSz="914400" rtl="0" eaLnBrk="1" latinLnBrk="0" hangingPunct="1">
        <a:spcBef>
          <a:spcPts val="1500"/>
        </a:spcBef>
        <a:buClr>
          <a:srgbClr val="007FA3"/>
        </a:buClr>
        <a:buFont typeface="Arial" panose="020B0604020202020204" pitchFamily="34" charset="0"/>
        <a:buChar char="•"/>
        <a:defRPr sz="2400" kern="1200">
          <a:solidFill>
            <a:schemeClr val="tx1"/>
          </a:solidFill>
          <a:latin typeface="+mn-lt"/>
          <a:ea typeface="+mn-ea"/>
          <a:cs typeface="+mn-cs"/>
        </a:defRPr>
      </a:lvl1pPr>
      <a:lvl2pPr marL="742950" indent="-285750" algn="l" defTabSz="914400" rtl="0" eaLnBrk="1" latinLnBrk="0" hangingPunct="1">
        <a:spcBef>
          <a:spcPts val="600"/>
        </a:spcBef>
        <a:buClr>
          <a:srgbClr val="007FA3"/>
        </a:buClr>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spcBef>
          <a:spcPts val="600"/>
        </a:spcBef>
        <a:buClr>
          <a:srgbClr val="007FA3"/>
        </a:buClr>
        <a:buFont typeface="Wingdings" panose="05000000000000000000" pitchFamily="2" charset="2"/>
        <a:buChar char="§"/>
        <a:defRPr sz="2400" kern="1200">
          <a:solidFill>
            <a:schemeClr val="tx1"/>
          </a:solidFill>
          <a:latin typeface="+mn-lt"/>
          <a:ea typeface="+mn-ea"/>
          <a:cs typeface="+mn-cs"/>
        </a:defRPr>
      </a:lvl3pPr>
      <a:lvl4pPr marL="1600200" indent="-228600" algn="l" defTabSz="914400" rtl="0" eaLnBrk="1" latinLnBrk="0" hangingPunct="1">
        <a:spcBef>
          <a:spcPts val="600"/>
        </a:spcBef>
        <a:buClr>
          <a:srgbClr val="007FA3"/>
        </a:buClr>
        <a:buFont typeface="Arial" panose="020B0604020202020204" pitchFamily="34" charset="0"/>
        <a:buChar char="–"/>
        <a:defRPr sz="2400" kern="1200">
          <a:solidFill>
            <a:schemeClr val="tx1"/>
          </a:solidFill>
          <a:latin typeface="+mn-lt"/>
          <a:ea typeface="+mn-ea"/>
          <a:cs typeface="+mn-cs"/>
        </a:defRPr>
      </a:lvl4pPr>
      <a:lvl5pPr marL="2057400" indent="-228600" algn="l" defTabSz="914400" rtl="0" eaLnBrk="1" latinLnBrk="0" hangingPunct="1">
        <a:spcBef>
          <a:spcPts val="600"/>
        </a:spcBef>
        <a:buClr>
          <a:srgbClr val="007FA3"/>
        </a:buClr>
        <a:buFont typeface="Arial" panose="020B0604020202020204" pitchFamily="34" charset="0"/>
        <a:buChar char="•"/>
        <a:defRPr sz="2400" kern="1200">
          <a:solidFill>
            <a:schemeClr val="tx1"/>
          </a:solidFill>
          <a:latin typeface="+mn-lt"/>
          <a:ea typeface="+mn-ea"/>
          <a:cs typeface="+mn-cs"/>
        </a:defRPr>
      </a:lvl5pPr>
      <a:lvl6pPr marL="2514600" indent="-228600" algn="l" defTabSz="914400" rtl="0" eaLnBrk="1" latinLnBrk="0" hangingPunct="1">
        <a:spcBef>
          <a:spcPts val="300"/>
        </a:spcBef>
        <a:buClr>
          <a:srgbClr val="007FA3"/>
        </a:buClr>
        <a:buFont typeface="Arial" panose="020B0604020202020204" pitchFamily="34" charset="0"/>
        <a:buChar char="•"/>
        <a:defRPr sz="1600" kern="1200">
          <a:solidFill>
            <a:schemeClr val="tx1"/>
          </a:solidFill>
          <a:latin typeface="+mn-lt"/>
          <a:ea typeface="+mn-ea"/>
          <a:cs typeface="+mn-cs"/>
        </a:defRPr>
      </a:lvl6pPr>
      <a:lvl7pPr marL="2971800" indent="-228600" algn="l" defTabSz="914400" rtl="0" eaLnBrk="1" latinLnBrk="0" hangingPunct="1">
        <a:spcBef>
          <a:spcPts val="300"/>
        </a:spcBef>
        <a:buClr>
          <a:srgbClr val="007FA3"/>
        </a:buClr>
        <a:buFont typeface="Arial" panose="020B0604020202020204" pitchFamily="34" charset="0"/>
        <a:buChar char="•"/>
        <a:defRPr sz="1600" kern="1200">
          <a:solidFill>
            <a:schemeClr val="tx1"/>
          </a:solidFill>
          <a:latin typeface="+mn-lt"/>
          <a:ea typeface="+mn-ea"/>
          <a:cs typeface="+mn-cs"/>
        </a:defRPr>
      </a:lvl7pPr>
      <a:lvl8pPr marL="3429000" indent="-228600" algn="l" defTabSz="914400" rtl="0" eaLnBrk="1" latinLnBrk="0" hangingPunct="1">
        <a:spcBef>
          <a:spcPts val="300"/>
        </a:spcBef>
        <a:buClr>
          <a:srgbClr val="007FA3"/>
        </a:buClr>
        <a:buFont typeface="Arial" panose="020B0604020202020204" pitchFamily="34" charset="0"/>
        <a:buChar char="•"/>
        <a:defRPr sz="1600" kern="1200">
          <a:solidFill>
            <a:schemeClr val="tx1"/>
          </a:solidFill>
          <a:latin typeface="+mn-lt"/>
          <a:ea typeface="+mn-ea"/>
          <a:cs typeface="+mn-cs"/>
        </a:defRPr>
      </a:lvl8pPr>
      <a:lvl9pPr marL="3886200" indent="-228600" algn="l" defTabSz="914400" rtl="0" eaLnBrk="1" latinLnBrk="0" hangingPunct="1">
        <a:spcBef>
          <a:spcPts val="300"/>
        </a:spcBef>
        <a:buClr>
          <a:srgbClr val="007FA3"/>
        </a:buClr>
        <a:buFont typeface="Arial" panose="020B0604020202020204"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FF2F2E-D191-49ED-7C33-FD902F2F719A}"/>
              </a:ext>
            </a:extLst>
          </p:cNvPr>
          <p:cNvSpPr>
            <a:spLocks noGrp="1"/>
          </p:cNvSpPr>
          <p:nvPr>
            <p:ph type="title"/>
          </p:nvPr>
        </p:nvSpPr>
        <p:spPr/>
        <p:txBody>
          <a:bodyPr/>
          <a:lstStyle/>
          <a:p>
            <a:endParaRPr lang="en-GB"/>
          </a:p>
        </p:txBody>
      </p:sp>
      <p:sp>
        <p:nvSpPr>
          <p:cNvPr id="3" name="Text Placeholder 2">
            <a:extLst>
              <a:ext uri="{FF2B5EF4-FFF2-40B4-BE49-F238E27FC236}">
                <a16:creationId xmlns:a16="http://schemas.microsoft.com/office/drawing/2014/main" id="{A7CAE27B-43A9-ED76-4D38-FFA05DEDD567}"/>
              </a:ext>
            </a:extLst>
          </p:cNvPr>
          <p:cNvSpPr>
            <a:spLocks noGrp="1"/>
          </p:cNvSpPr>
          <p:nvPr>
            <p:ph type="body" sz="quarter" idx="13"/>
          </p:nvPr>
        </p:nvSpPr>
        <p:spPr/>
        <p:txBody>
          <a:bodyPr/>
          <a:lstStyle/>
          <a:p>
            <a:endParaRPr lang="en-GB"/>
          </a:p>
        </p:txBody>
      </p:sp>
      <p:sp>
        <p:nvSpPr>
          <p:cNvPr id="4" name="Text Placeholder 3">
            <a:extLst>
              <a:ext uri="{FF2B5EF4-FFF2-40B4-BE49-F238E27FC236}">
                <a16:creationId xmlns:a16="http://schemas.microsoft.com/office/drawing/2014/main" id="{173AB363-1E0C-9020-8C09-0286D23F5115}"/>
              </a:ext>
            </a:extLst>
          </p:cNvPr>
          <p:cNvSpPr>
            <a:spLocks noGrp="1"/>
          </p:cNvSpPr>
          <p:nvPr>
            <p:ph type="body" sz="quarter" idx="14"/>
          </p:nvPr>
        </p:nvSpPr>
        <p:spPr/>
        <p:txBody>
          <a:bodyPr/>
          <a:lstStyle/>
          <a:p>
            <a:endParaRPr lang="en-GB"/>
          </a:p>
        </p:txBody>
      </p:sp>
      <p:sp>
        <p:nvSpPr>
          <p:cNvPr id="5" name="Text Placeholder 4">
            <a:extLst>
              <a:ext uri="{FF2B5EF4-FFF2-40B4-BE49-F238E27FC236}">
                <a16:creationId xmlns:a16="http://schemas.microsoft.com/office/drawing/2014/main" id="{0249A197-BA7F-1352-4B9E-C7AFA278F8B7}"/>
              </a:ext>
            </a:extLst>
          </p:cNvPr>
          <p:cNvSpPr>
            <a:spLocks noGrp="1"/>
          </p:cNvSpPr>
          <p:nvPr>
            <p:ph type="body" sz="quarter" idx="15"/>
          </p:nvPr>
        </p:nvSpPr>
        <p:spPr/>
        <p:txBody>
          <a:bodyPr/>
          <a:lstStyle/>
          <a:p>
            <a:endParaRPr lang="en-GB"/>
          </a:p>
        </p:txBody>
      </p:sp>
      <p:sp>
        <p:nvSpPr>
          <p:cNvPr id="6" name="Footer Placeholder 5">
            <a:extLst>
              <a:ext uri="{FF2B5EF4-FFF2-40B4-BE49-F238E27FC236}">
                <a16:creationId xmlns:a16="http://schemas.microsoft.com/office/drawing/2014/main" id="{4086BBF0-8527-6139-D6E6-6EFB1391D709}"/>
              </a:ext>
            </a:extLst>
          </p:cNvPr>
          <p:cNvSpPr>
            <a:spLocks noGrp="1"/>
          </p:cNvSpPr>
          <p:nvPr>
            <p:ph type="ftr" sz="quarter" idx="10"/>
          </p:nvPr>
        </p:nvSpPr>
        <p:spPr/>
        <p:txBody>
          <a:bodyPr/>
          <a:lstStyle/>
          <a:p>
            <a:endParaRPr lang="en-US" dirty="0"/>
          </a:p>
        </p:txBody>
      </p:sp>
      <p:sp>
        <p:nvSpPr>
          <p:cNvPr id="7" name="Slide Number Placeholder 6">
            <a:extLst>
              <a:ext uri="{FF2B5EF4-FFF2-40B4-BE49-F238E27FC236}">
                <a16:creationId xmlns:a16="http://schemas.microsoft.com/office/drawing/2014/main" id="{6349E3A6-AD55-361D-06FD-98E432AADBE3}"/>
              </a:ext>
            </a:extLst>
          </p:cNvPr>
          <p:cNvSpPr>
            <a:spLocks noGrp="1"/>
          </p:cNvSpPr>
          <p:nvPr>
            <p:ph type="sldNum" sz="quarter" idx="12"/>
          </p:nvPr>
        </p:nvSpPr>
        <p:spPr/>
        <p:txBody>
          <a:bodyPr/>
          <a:lstStyle/>
          <a:p>
            <a:fld id="{200B2350-5261-4F5C-9DF5-EF0D264FC8D2}" type="slidenum">
              <a:rPr lang="en-US" smtClean="0"/>
              <a:pPr/>
              <a:t>1</a:t>
            </a:fld>
            <a:endParaRPr lang="en-US" dirty="0"/>
          </a:p>
        </p:txBody>
      </p:sp>
      <p:pic>
        <p:nvPicPr>
          <p:cNvPr id="9" name="Picture 8">
            <a:extLst>
              <a:ext uri="{FF2B5EF4-FFF2-40B4-BE49-F238E27FC236}">
                <a16:creationId xmlns:a16="http://schemas.microsoft.com/office/drawing/2014/main" id="{59E93AE0-0B91-B5B8-0D6A-FF355E3A8A87}"/>
              </a:ext>
            </a:extLst>
          </p:cNvPr>
          <p:cNvPicPr>
            <a:picLocks noChangeAspect="1"/>
          </p:cNvPicPr>
          <p:nvPr/>
        </p:nvPicPr>
        <p:blipFill>
          <a:blip r:embed="rId2"/>
          <a:stretch>
            <a:fillRect/>
          </a:stretch>
        </p:blipFill>
        <p:spPr>
          <a:xfrm>
            <a:off x="0" y="0"/>
            <a:ext cx="9144000" cy="6858000"/>
          </a:xfrm>
          <a:prstGeom prst="rect">
            <a:avLst/>
          </a:prstGeom>
        </p:spPr>
      </p:pic>
      <p:sp>
        <p:nvSpPr>
          <p:cNvPr id="10" name="Title 1">
            <a:extLst>
              <a:ext uri="{FF2B5EF4-FFF2-40B4-BE49-F238E27FC236}">
                <a16:creationId xmlns:a16="http://schemas.microsoft.com/office/drawing/2014/main" id="{B77ACF11-EEC8-3689-AC28-B991D26C23F1}"/>
              </a:ext>
            </a:extLst>
          </p:cNvPr>
          <p:cNvSpPr txBox="1">
            <a:spLocks/>
          </p:cNvSpPr>
          <p:nvPr/>
        </p:nvSpPr>
        <p:spPr>
          <a:xfrm>
            <a:off x="3979171" y="1358678"/>
            <a:ext cx="5050904" cy="430887"/>
          </a:xfrm>
          <a:prstGeom prst="rect">
            <a:avLst/>
          </a:prstGeom>
        </p:spPr>
        <p:txBody>
          <a:bodyPr vert="horz" wrap="square" lIns="0" tIns="0" rIns="0" bIns="0" rtlCol="0" anchor="t">
            <a:spAutoFit/>
          </a:bodyPr>
          <a:lstStyle>
            <a:lvl1pPr algn="l" defTabSz="914400" rtl="0" eaLnBrk="1" latinLnBrk="0" hangingPunct="1">
              <a:lnSpc>
                <a:spcPct val="100000"/>
              </a:lnSpc>
              <a:spcBef>
                <a:spcPct val="0"/>
              </a:spcBef>
              <a:buNone/>
              <a:defRPr sz="3600" b="1" kern="1200">
                <a:solidFill>
                  <a:srgbClr val="00421E"/>
                </a:solidFill>
                <a:latin typeface="+mj-lt"/>
                <a:ea typeface="+mj-ea"/>
                <a:cs typeface="Times New Roman" panose="02020603050405020304" pitchFamily="18" charset="0"/>
              </a:defRPr>
            </a:lvl1pPr>
          </a:lstStyle>
          <a:p>
            <a:r>
              <a:rPr lang="en-IN" sz="2800" dirty="0">
                <a:solidFill>
                  <a:schemeClr val="bg1"/>
                </a:solidFill>
              </a:rPr>
              <a:t>Leadership in Organizations</a:t>
            </a:r>
          </a:p>
        </p:txBody>
      </p:sp>
      <p:sp>
        <p:nvSpPr>
          <p:cNvPr id="11" name="Text Placeholder 2">
            <a:extLst>
              <a:ext uri="{FF2B5EF4-FFF2-40B4-BE49-F238E27FC236}">
                <a16:creationId xmlns:a16="http://schemas.microsoft.com/office/drawing/2014/main" id="{6A85BF07-27A0-1C31-EF49-DCFD1CB4DA19}"/>
              </a:ext>
            </a:extLst>
          </p:cNvPr>
          <p:cNvSpPr txBox="1">
            <a:spLocks/>
          </p:cNvSpPr>
          <p:nvPr/>
        </p:nvSpPr>
        <p:spPr>
          <a:xfrm>
            <a:off x="5453479" y="1839492"/>
            <a:ext cx="1656184" cy="288486"/>
          </a:xfrm>
          <a:prstGeom prst="rect">
            <a:avLst/>
          </a:prstGeom>
        </p:spPr>
        <p:txBody>
          <a:bodyPr vert="horz" lIns="0" tIns="0" rIns="0" bIns="0" rtlCol="0">
            <a:noAutofit/>
          </a:bodyPr>
          <a:lstStyle>
            <a:lvl1pPr marL="0" indent="0" algn="l" defTabSz="914400" rtl="0" eaLnBrk="1" latinLnBrk="0" hangingPunct="1">
              <a:spcBef>
                <a:spcPts val="0"/>
              </a:spcBef>
              <a:buClr>
                <a:srgbClr val="007FA3"/>
              </a:buClr>
              <a:buFont typeface="Arial" panose="020B0604020202020204" pitchFamily="34" charset="0"/>
              <a:buNone/>
              <a:defRPr sz="2000" kern="1200">
                <a:solidFill>
                  <a:srgbClr val="00421E"/>
                </a:solidFill>
                <a:latin typeface="+mn-lt"/>
                <a:ea typeface="+mn-ea"/>
                <a:cs typeface="+mn-cs"/>
              </a:defRPr>
            </a:lvl1pPr>
            <a:lvl2pPr marL="0" indent="0" algn="l" defTabSz="914400" rtl="0" eaLnBrk="1" latinLnBrk="0" hangingPunct="1">
              <a:spcBef>
                <a:spcPts val="0"/>
              </a:spcBef>
              <a:buClr>
                <a:srgbClr val="007FA3"/>
              </a:buClr>
              <a:buFont typeface="Arial" panose="020B0604020202020204" pitchFamily="34" charset="0"/>
              <a:buNone/>
              <a:defRPr sz="2400" kern="1200">
                <a:solidFill>
                  <a:schemeClr val="bg1"/>
                </a:solidFill>
                <a:latin typeface="+mn-lt"/>
                <a:ea typeface="+mn-ea"/>
                <a:cs typeface="+mn-cs"/>
              </a:defRPr>
            </a:lvl2pPr>
            <a:lvl3pPr marL="0" indent="0" algn="l" defTabSz="914400" rtl="0" eaLnBrk="1" latinLnBrk="0" hangingPunct="1">
              <a:spcBef>
                <a:spcPts val="0"/>
              </a:spcBef>
              <a:buClr>
                <a:srgbClr val="007FA3"/>
              </a:buClr>
              <a:buFont typeface="Wingdings" panose="05000000000000000000" pitchFamily="2" charset="2"/>
              <a:buNone/>
              <a:defRPr sz="2400" kern="1200">
                <a:solidFill>
                  <a:schemeClr val="bg1"/>
                </a:solidFill>
                <a:latin typeface="+mn-lt"/>
                <a:ea typeface="+mn-ea"/>
                <a:cs typeface="+mn-cs"/>
              </a:defRPr>
            </a:lvl3pPr>
            <a:lvl4pPr marL="0" indent="0" algn="l" defTabSz="914400" rtl="0" eaLnBrk="1" latinLnBrk="0" hangingPunct="1">
              <a:spcBef>
                <a:spcPts val="0"/>
              </a:spcBef>
              <a:buClr>
                <a:srgbClr val="007FA3"/>
              </a:buClr>
              <a:buFont typeface="Arial" panose="020B0604020202020204" pitchFamily="34" charset="0"/>
              <a:buNone/>
              <a:defRPr sz="2400" kern="1200">
                <a:solidFill>
                  <a:schemeClr val="bg1"/>
                </a:solidFill>
                <a:latin typeface="+mn-lt"/>
                <a:ea typeface="+mn-ea"/>
                <a:cs typeface="+mn-cs"/>
              </a:defRPr>
            </a:lvl4pPr>
            <a:lvl5pPr marL="0" indent="0" algn="l" defTabSz="914400" rtl="0" eaLnBrk="1" latinLnBrk="0" hangingPunct="1">
              <a:spcBef>
                <a:spcPts val="0"/>
              </a:spcBef>
              <a:buClr>
                <a:srgbClr val="007FA3"/>
              </a:buClr>
              <a:buFont typeface="Arial" panose="020B0604020202020204" pitchFamily="34" charset="0"/>
              <a:buNone/>
              <a:defRPr sz="2400" kern="1200">
                <a:solidFill>
                  <a:schemeClr val="bg1"/>
                </a:solidFill>
                <a:latin typeface="+mn-lt"/>
                <a:ea typeface="+mn-ea"/>
                <a:cs typeface="+mn-cs"/>
              </a:defRPr>
            </a:lvl5pPr>
            <a:lvl6pPr marL="0" indent="0" algn="l" defTabSz="914400" rtl="0" eaLnBrk="1" latinLnBrk="0" hangingPunct="1">
              <a:spcBef>
                <a:spcPts val="0"/>
              </a:spcBef>
              <a:buClr>
                <a:srgbClr val="007FA3"/>
              </a:buClr>
              <a:buFont typeface="Arial" panose="020B0604020202020204" pitchFamily="34" charset="0"/>
              <a:buNone/>
              <a:defRPr sz="2400" kern="1200">
                <a:solidFill>
                  <a:schemeClr val="bg1"/>
                </a:solidFill>
                <a:latin typeface="+mn-lt"/>
                <a:ea typeface="+mn-ea"/>
                <a:cs typeface="+mn-cs"/>
              </a:defRPr>
            </a:lvl6pPr>
            <a:lvl7pPr marL="0" indent="0" algn="l" defTabSz="914400" rtl="0" eaLnBrk="1" latinLnBrk="0" hangingPunct="1">
              <a:spcBef>
                <a:spcPts val="0"/>
              </a:spcBef>
              <a:buClr>
                <a:srgbClr val="007FA3"/>
              </a:buClr>
              <a:buFont typeface="Arial" panose="020B0604020202020204" pitchFamily="34" charset="0"/>
              <a:buNone/>
              <a:defRPr sz="2400" kern="1200">
                <a:solidFill>
                  <a:schemeClr val="bg1"/>
                </a:solidFill>
                <a:latin typeface="+mn-lt"/>
                <a:ea typeface="+mn-ea"/>
                <a:cs typeface="+mn-cs"/>
              </a:defRPr>
            </a:lvl7pPr>
            <a:lvl8pPr marL="0" indent="0" algn="l" defTabSz="914400" rtl="0" eaLnBrk="1" latinLnBrk="0" hangingPunct="1">
              <a:spcBef>
                <a:spcPts val="0"/>
              </a:spcBef>
              <a:buClr>
                <a:srgbClr val="007FA3"/>
              </a:buClr>
              <a:buFont typeface="Arial" panose="020B0604020202020204" pitchFamily="34" charset="0"/>
              <a:buNone/>
              <a:defRPr sz="2400" kern="1200">
                <a:solidFill>
                  <a:schemeClr val="bg1"/>
                </a:solidFill>
                <a:latin typeface="+mn-lt"/>
                <a:ea typeface="+mn-ea"/>
                <a:cs typeface="+mn-cs"/>
              </a:defRPr>
            </a:lvl8pPr>
            <a:lvl9pPr marL="0" indent="0" algn="l" defTabSz="914400" rtl="0" eaLnBrk="1" latinLnBrk="0" hangingPunct="1">
              <a:spcBef>
                <a:spcPts val="0"/>
              </a:spcBef>
              <a:buClr>
                <a:srgbClr val="007FA3"/>
              </a:buClr>
              <a:buFont typeface="Arial" panose="020B0604020202020204" pitchFamily="34" charset="0"/>
              <a:buNone/>
              <a:defRPr sz="2400" kern="1200">
                <a:solidFill>
                  <a:schemeClr val="bg1"/>
                </a:solidFill>
                <a:latin typeface="+mn-lt"/>
                <a:ea typeface="+mn-ea"/>
                <a:cs typeface="+mn-cs"/>
              </a:defRPr>
            </a:lvl9pPr>
          </a:lstStyle>
          <a:p>
            <a:r>
              <a:rPr lang="en-IN" dirty="0">
                <a:solidFill>
                  <a:schemeClr val="bg1"/>
                </a:solidFill>
              </a:rPr>
              <a:t>Ninth Edition</a:t>
            </a:r>
          </a:p>
        </p:txBody>
      </p:sp>
      <p:sp>
        <p:nvSpPr>
          <p:cNvPr id="12" name="Text Placeholder 3">
            <a:extLst>
              <a:ext uri="{FF2B5EF4-FFF2-40B4-BE49-F238E27FC236}">
                <a16:creationId xmlns:a16="http://schemas.microsoft.com/office/drawing/2014/main" id="{31E8052C-3B38-5BD1-EC97-2E387A666BA3}"/>
              </a:ext>
            </a:extLst>
          </p:cNvPr>
          <p:cNvSpPr txBox="1">
            <a:spLocks/>
          </p:cNvSpPr>
          <p:nvPr/>
        </p:nvSpPr>
        <p:spPr>
          <a:xfrm>
            <a:off x="5825690" y="3035322"/>
            <a:ext cx="2064620" cy="430887"/>
          </a:xfrm>
          <a:prstGeom prst="rect">
            <a:avLst/>
          </a:prstGeom>
        </p:spPr>
        <p:txBody>
          <a:bodyPr vert="horz" lIns="0" tIns="0" rIns="0" bIns="0" rtlCol="0" anchor="b">
            <a:spAutoFit/>
          </a:bodyPr>
          <a:lstStyle>
            <a:lvl1pPr marL="0" indent="0" algn="l" defTabSz="914400" rtl="0" eaLnBrk="1" latinLnBrk="0" hangingPunct="1">
              <a:spcBef>
                <a:spcPts val="0"/>
              </a:spcBef>
              <a:buClr>
                <a:srgbClr val="007FA3"/>
              </a:buClr>
              <a:buFont typeface="Arial" panose="020B0604020202020204" pitchFamily="34" charset="0"/>
              <a:buNone/>
              <a:defRPr sz="3000" kern="1200" baseline="0">
                <a:solidFill>
                  <a:schemeClr val="tx1"/>
                </a:solidFill>
                <a:latin typeface="+mn-lt"/>
                <a:ea typeface="+mn-ea"/>
                <a:cs typeface="+mn-cs"/>
              </a:defRPr>
            </a:lvl1pPr>
            <a:lvl2pPr marL="0" indent="0" algn="l" defTabSz="914400" rtl="0" eaLnBrk="1" latinLnBrk="0" hangingPunct="1">
              <a:spcBef>
                <a:spcPts val="0"/>
              </a:spcBef>
              <a:buClr>
                <a:srgbClr val="007FA3"/>
              </a:buClr>
              <a:buFont typeface="Arial" panose="020B0604020202020204" pitchFamily="34" charset="0"/>
              <a:buNone/>
              <a:defRPr sz="4400" kern="1200">
                <a:solidFill>
                  <a:schemeClr val="tx1"/>
                </a:solidFill>
                <a:latin typeface="+mn-lt"/>
                <a:ea typeface="+mn-ea"/>
                <a:cs typeface="+mn-cs"/>
              </a:defRPr>
            </a:lvl2pPr>
            <a:lvl3pPr marL="0" indent="0" algn="l" defTabSz="914400" rtl="0" eaLnBrk="1" latinLnBrk="0" hangingPunct="1">
              <a:spcBef>
                <a:spcPts val="0"/>
              </a:spcBef>
              <a:buClr>
                <a:srgbClr val="007FA3"/>
              </a:buClr>
              <a:buFont typeface="Wingdings" panose="05000000000000000000" pitchFamily="2" charset="2"/>
              <a:buNone/>
              <a:defRPr sz="4400" kern="1200">
                <a:solidFill>
                  <a:schemeClr val="tx1"/>
                </a:solidFill>
                <a:latin typeface="+mn-lt"/>
                <a:ea typeface="+mn-ea"/>
                <a:cs typeface="+mn-cs"/>
              </a:defRPr>
            </a:lvl3pPr>
            <a:lvl4pPr marL="0" indent="0" algn="l" defTabSz="914400" rtl="0" eaLnBrk="1" latinLnBrk="0" hangingPunct="1">
              <a:spcBef>
                <a:spcPts val="0"/>
              </a:spcBef>
              <a:buClr>
                <a:srgbClr val="007FA3"/>
              </a:buClr>
              <a:buFont typeface="Arial" panose="020B0604020202020204" pitchFamily="34" charset="0"/>
              <a:buNone/>
              <a:defRPr sz="4400" kern="1200">
                <a:solidFill>
                  <a:schemeClr val="tx1"/>
                </a:solidFill>
                <a:latin typeface="+mn-lt"/>
                <a:ea typeface="+mn-ea"/>
                <a:cs typeface="+mn-cs"/>
              </a:defRPr>
            </a:lvl4pPr>
            <a:lvl5pPr marL="0" indent="0" algn="l" defTabSz="914400" rtl="0" eaLnBrk="1" latinLnBrk="0" hangingPunct="1">
              <a:spcBef>
                <a:spcPts val="0"/>
              </a:spcBef>
              <a:buClr>
                <a:srgbClr val="007FA3"/>
              </a:buClr>
              <a:buFont typeface="Arial" panose="020B0604020202020204" pitchFamily="34" charset="0"/>
              <a:buNone/>
              <a:defRPr sz="4400" kern="1200">
                <a:solidFill>
                  <a:schemeClr val="tx1"/>
                </a:solidFill>
                <a:latin typeface="+mn-lt"/>
                <a:ea typeface="+mn-ea"/>
                <a:cs typeface="+mn-cs"/>
              </a:defRPr>
            </a:lvl5pPr>
            <a:lvl6pPr marL="0" indent="0" algn="l" defTabSz="914400" rtl="0" eaLnBrk="1" latinLnBrk="0" hangingPunct="1">
              <a:spcBef>
                <a:spcPts val="0"/>
              </a:spcBef>
              <a:buClr>
                <a:srgbClr val="007FA3"/>
              </a:buClr>
              <a:buFont typeface="Arial" panose="020B0604020202020204" pitchFamily="34" charset="0"/>
              <a:buNone/>
              <a:defRPr sz="4400" kern="1200">
                <a:solidFill>
                  <a:schemeClr val="tx1"/>
                </a:solidFill>
                <a:latin typeface="+mn-lt"/>
                <a:ea typeface="+mn-ea"/>
                <a:cs typeface="+mn-cs"/>
              </a:defRPr>
            </a:lvl6pPr>
            <a:lvl7pPr marL="0" indent="0" algn="l" defTabSz="914400" rtl="0" eaLnBrk="1" latinLnBrk="0" hangingPunct="1">
              <a:spcBef>
                <a:spcPts val="0"/>
              </a:spcBef>
              <a:buClr>
                <a:srgbClr val="007FA3"/>
              </a:buClr>
              <a:buFont typeface="Arial" panose="020B0604020202020204" pitchFamily="34" charset="0"/>
              <a:buNone/>
              <a:defRPr sz="4400" kern="1200">
                <a:solidFill>
                  <a:schemeClr val="tx1"/>
                </a:solidFill>
                <a:latin typeface="+mn-lt"/>
                <a:ea typeface="+mn-ea"/>
                <a:cs typeface="+mn-cs"/>
              </a:defRPr>
            </a:lvl7pPr>
            <a:lvl8pPr marL="0" indent="0" algn="l" defTabSz="914400" rtl="0" eaLnBrk="1" latinLnBrk="0" hangingPunct="1">
              <a:spcBef>
                <a:spcPts val="0"/>
              </a:spcBef>
              <a:buClr>
                <a:srgbClr val="007FA3"/>
              </a:buClr>
              <a:buFont typeface="Arial" panose="020B0604020202020204" pitchFamily="34" charset="0"/>
              <a:buNone/>
              <a:defRPr sz="4400" kern="1200">
                <a:solidFill>
                  <a:schemeClr val="tx1"/>
                </a:solidFill>
                <a:latin typeface="+mn-lt"/>
                <a:ea typeface="+mn-ea"/>
                <a:cs typeface="+mn-cs"/>
              </a:defRPr>
            </a:lvl8pPr>
            <a:lvl9pPr marL="0" indent="0" algn="l" defTabSz="914400" rtl="0" eaLnBrk="1" latinLnBrk="0" hangingPunct="1">
              <a:spcBef>
                <a:spcPts val="0"/>
              </a:spcBef>
              <a:buClr>
                <a:srgbClr val="007FA3"/>
              </a:buClr>
              <a:buFont typeface="Arial" panose="020B0604020202020204" pitchFamily="34" charset="0"/>
              <a:buNone/>
              <a:defRPr sz="4400" kern="1200">
                <a:solidFill>
                  <a:schemeClr val="tx1"/>
                </a:solidFill>
                <a:latin typeface="+mn-lt"/>
                <a:ea typeface="+mn-ea"/>
                <a:cs typeface="+mn-cs"/>
              </a:defRPr>
            </a:lvl9pPr>
          </a:lstStyle>
          <a:p>
            <a:pPr algn="ctr"/>
            <a:r>
              <a:rPr lang="en-IN" sz="2800" dirty="0">
                <a:solidFill>
                  <a:schemeClr val="bg1"/>
                </a:solidFill>
              </a:rPr>
              <a:t>Chapter 9</a:t>
            </a:r>
          </a:p>
        </p:txBody>
      </p:sp>
      <p:sp>
        <p:nvSpPr>
          <p:cNvPr id="13" name="Text Placeholder 4">
            <a:extLst>
              <a:ext uri="{FF2B5EF4-FFF2-40B4-BE49-F238E27FC236}">
                <a16:creationId xmlns:a16="http://schemas.microsoft.com/office/drawing/2014/main" id="{C0AEF808-93A4-3545-6EFA-EA5338045CFB}"/>
              </a:ext>
            </a:extLst>
          </p:cNvPr>
          <p:cNvSpPr txBox="1">
            <a:spLocks/>
          </p:cNvSpPr>
          <p:nvPr/>
        </p:nvSpPr>
        <p:spPr>
          <a:xfrm>
            <a:off x="5704731" y="3566401"/>
            <a:ext cx="2657042" cy="615553"/>
          </a:xfrm>
          <a:prstGeom prst="rect">
            <a:avLst/>
          </a:prstGeom>
        </p:spPr>
        <p:txBody>
          <a:bodyPr vert="horz" wrap="square" lIns="0" tIns="0" rIns="0" bIns="0" rtlCol="0">
            <a:spAutoFit/>
          </a:bodyPr>
          <a:lstStyle>
            <a:lvl1pPr marL="0" indent="0" algn="l" defTabSz="914400" rtl="0" eaLnBrk="1" latinLnBrk="0" hangingPunct="1">
              <a:spcBef>
                <a:spcPts val="0"/>
              </a:spcBef>
              <a:buClr>
                <a:srgbClr val="007FA3"/>
              </a:buClr>
              <a:buFont typeface="Arial" panose="020B0604020202020204" pitchFamily="34" charset="0"/>
              <a:buNone/>
              <a:defRPr sz="2200" kern="1200">
                <a:solidFill>
                  <a:schemeClr val="tx1"/>
                </a:solidFill>
                <a:latin typeface="+mn-lt"/>
                <a:ea typeface="+mn-ea"/>
                <a:cs typeface="+mn-cs"/>
              </a:defRPr>
            </a:lvl1pPr>
            <a:lvl2pPr marL="0" indent="0" algn="l" defTabSz="914400" rtl="0" eaLnBrk="1" latinLnBrk="0" hangingPunct="1">
              <a:spcBef>
                <a:spcPts val="0"/>
              </a:spcBef>
              <a:buClr>
                <a:srgbClr val="007FA3"/>
              </a:buClr>
              <a:buFont typeface="Arial" panose="020B0604020202020204" pitchFamily="34" charset="0"/>
              <a:buNone/>
              <a:defRPr sz="2400" kern="1200">
                <a:solidFill>
                  <a:schemeClr val="tx1"/>
                </a:solidFill>
                <a:latin typeface="+mn-lt"/>
                <a:ea typeface="+mn-ea"/>
                <a:cs typeface="+mn-cs"/>
              </a:defRPr>
            </a:lvl2pPr>
            <a:lvl3pPr marL="0" indent="0" algn="l" defTabSz="914400" rtl="0" eaLnBrk="1" latinLnBrk="0" hangingPunct="1">
              <a:spcBef>
                <a:spcPts val="0"/>
              </a:spcBef>
              <a:buClr>
                <a:srgbClr val="007FA3"/>
              </a:buClr>
              <a:buFont typeface="Wingdings" panose="05000000000000000000" pitchFamily="2" charset="2"/>
              <a:buNone/>
              <a:defRPr sz="2400" kern="1200">
                <a:solidFill>
                  <a:schemeClr val="tx1"/>
                </a:solidFill>
                <a:latin typeface="+mn-lt"/>
                <a:ea typeface="+mn-ea"/>
                <a:cs typeface="+mn-cs"/>
              </a:defRPr>
            </a:lvl3pPr>
            <a:lvl4pPr marL="0" indent="0" algn="l" defTabSz="914400" rtl="0" eaLnBrk="1" latinLnBrk="0" hangingPunct="1">
              <a:spcBef>
                <a:spcPts val="0"/>
              </a:spcBef>
              <a:buClr>
                <a:srgbClr val="007FA3"/>
              </a:buClr>
              <a:buFont typeface="Arial" panose="020B0604020202020204" pitchFamily="34" charset="0"/>
              <a:buNone/>
              <a:defRPr sz="2400" kern="1200">
                <a:solidFill>
                  <a:schemeClr val="tx1"/>
                </a:solidFill>
                <a:latin typeface="+mn-lt"/>
                <a:ea typeface="+mn-ea"/>
                <a:cs typeface="+mn-cs"/>
              </a:defRPr>
            </a:lvl4pPr>
            <a:lvl5pPr marL="0" indent="0" algn="l" defTabSz="914400" rtl="0" eaLnBrk="1" latinLnBrk="0" hangingPunct="1">
              <a:spcBef>
                <a:spcPts val="0"/>
              </a:spcBef>
              <a:buClr>
                <a:srgbClr val="007FA3"/>
              </a:buClr>
              <a:buFont typeface="Arial" panose="020B0604020202020204" pitchFamily="34" charset="0"/>
              <a:buNone/>
              <a:defRPr sz="2400" kern="1200">
                <a:solidFill>
                  <a:schemeClr val="tx1"/>
                </a:solidFill>
                <a:latin typeface="+mn-lt"/>
                <a:ea typeface="+mn-ea"/>
                <a:cs typeface="+mn-cs"/>
              </a:defRPr>
            </a:lvl5pPr>
            <a:lvl6pPr marL="0" indent="0" algn="l" defTabSz="914400" rtl="0" eaLnBrk="1" latinLnBrk="0" hangingPunct="1">
              <a:spcBef>
                <a:spcPts val="0"/>
              </a:spcBef>
              <a:buClr>
                <a:srgbClr val="007FA3"/>
              </a:buClr>
              <a:buFont typeface="Arial" panose="020B0604020202020204" pitchFamily="34" charset="0"/>
              <a:buNone/>
              <a:defRPr sz="1600" kern="1200">
                <a:solidFill>
                  <a:schemeClr val="tx1"/>
                </a:solidFill>
                <a:latin typeface="+mn-lt"/>
                <a:ea typeface="+mn-ea"/>
                <a:cs typeface="+mn-cs"/>
              </a:defRPr>
            </a:lvl6pPr>
            <a:lvl7pPr marL="0" indent="0" algn="l" defTabSz="914400" rtl="0" eaLnBrk="1" latinLnBrk="0" hangingPunct="1">
              <a:spcBef>
                <a:spcPts val="0"/>
              </a:spcBef>
              <a:buClr>
                <a:srgbClr val="007FA3"/>
              </a:buClr>
              <a:buFont typeface="Arial" panose="020B0604020202020204" pitchFamily="34" charset="0"/>
              <a:buNone/>
              <a:defRPr sz="1600" kern="1200">
                <a:solidFill>
                  <a:schemeClr val="tx1"/>
                </a:solidFill>
                <a:latin typeface="+mn-lt"/>
                <a:ea typeface="+mn-ea"/>
                <a:cs typeface="+mn-cs"/>
              </a:defRPr>
            </a:lvl7pPr>
            <a:lvl8pPr marL="0" indent="0" algn="l" defTabSz="914400" rtl="0" eaLnBrk="1" latinLnBrk="0" hangingPunct="1">
              <a:spcBef>
                <a:spcPts val="0"/>
              </a:spcBef>
              <a:buClr>
                <a:srgbClr val="007FA3"/>
              </a:buClr>
              <a:buFont typeface="Arial" panose="020B0604020202020204" pitchFamily="34" charset="0"/>
              <a:buNone/>
              <a:defRPr sz="1600" kern="1200">
                <a:solidFill>
                  <a:schemeClr val="tx1"/>
                </a:solidFill>
                <a:latin typeface="+mn-lt"/>
                <a:ea typeface="+mn-ea"/>
                <a:cs typeface="+mn-cs"/>
              </a:defRPr>
            </a:lvl8pPr>
            <a:lvl9pPr marL="0" indent="0" algn="l" defTabSz="914400" rtl="0" eaLnBrk="1" latinLnBrk="0" hangingPunct="1">
              <a:spcBef>
                <a:spcPts val="0"/>
              </a:spcBef>
              <a:buClr>
                <a:srgbClr val="007FA3"/>
              </a:buClr>
              <a:buFont typeface="Arial" panose="020B0604020202020204" pitchFamily="34" charset="0"/>
              <a:buNone/>
              <a:defRPr sz="1600" kern="1200">
                <a:solidFill>
                  <a:schemeClr val="tx1"/>
                </a:solidFill>
                <a:latin typeface="+mn-lt"/>
                <a:ea typeface="+mn-ea"/>
                <a:cs typeface="+mn-cs"/>
              </a:defRPr>
            </a:lvl9pPr>
          </a:lstStyle>
          <a:p>
            <a:r>
              <a:rPr lang="en-US" sz="2000" dirty="0">
                <a:solidFill>
                  <a:schemeClr val="bg1"/>
                </a:solidFill>
                <a:ea typeface="Verdana" panose="020B0604030504040204" pitchFamily="34" charset="0"/>
                <a:cs typeface="Arial" panose="020B0604020202020204" pitchFamily="34" charset="0"/>
              </a:rPr>
              <a:t>Values-Based and</a:t>
            </a:r>
          </a:p>
          <a:p>
            <a:r>
              <a:rPr lang="en-US" sz="2000" dirty="0">
                <a:solidFill>
                  <a:schemeClr val="bg1"/>
                </a:solidFill>
                <a:ea typeface="Verdana" panose="020B0604030504040204" pitchFamily="34" charset="0"/>
                <a:cs typeface="Arial" panose="020B0604020202020204" pitchFamily="34" charset="0"/>
              </a:rPr>
              <a:t>Ethical Leadership</a:t>
            </a:r>
          </a:p>
        </p:txBody>
      </p:sp>
      <p:pic>
        <p:nvPicPr>
          <p:cNvPr id="14" name="Picture 13" descr="Cover of the book Leadership in Organization, ninth edition, by Gary A. Yukl and William L. Gardner.">
            <a:extLst>
              <a:ext uri="{FF2B5EF4-FFF2-40B4-BE49-F238E27FC236}">
                <a16:creationId xmlns:a16="http://schemas.microsoft.com/office/drawing/2014/main" id="{3E8A1518-8974-7BE0-BEC8-C3E0D85D905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04768" y="1556792"/>
            <a:ext cx="3204356" cy="4033518"/>
          </a:xfrm>
          <a:prstGeom prst="rect">
            <a:avLst/>
          </a:prstGeom>
        </p:spPr>
      </p:pic>
    </p:spTree>
    <p:extLst>
      <p:ext uri="{BB962C8B-B14F-4D97-AF65-F5344CB8AC3E}">
        <p14:creationId xmlns:p14="http://schemas.microsoft.com/office/powerpoint/2010/main" val="1101147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91580" y="728700"/>
            <a:ext cx="8229600" cy="1097280"/>
          </a:xfrm>
        </p:spPr>
        <p:txBody>
          <a:bodyPr>
            <a:normAutofit/>
          </a:bodyPr>
          <a:lstStyle/>
          <a:p>
            <a:r>
              <a:rPr lang="en-US" sz="2800" dirty="0">
                <a:latin typeface="+mn-lt"/>
              </a:rPr>
              <a:t>Comparison and Evaluation of Theories </a:t>
            </a:r>
            <a:r>
              <a:rPr lang="en-US" sz="2000" dirty="0">
                <a:latin typeface="+mn-lt"/>
              </a:rPr>
              <a:t>(2 of 2) </a:t>
            </a:r>
          </a:p>
        </p:txBody>
      </p:sp>
      <p:sp>
        <p:nvSpPr>
          <p:cNvPr id="3" name="Content Placeholder 2"/>
          <p:cNvSpPr>
            <a:spLocks noGrp="1"/>
          </p:cNvSpPr>
          <p:nvPr>
            <p:ph idx="1"/>
          </p:nvPr>
        </p:nvSpPr>
        <p:spPr>
          <a:xfrm>
            <a:off x="457331" y="2672916"/>
            <a:ext cx="8229600" cy="1461939"/>
          </a:xfrm>
        </p:spPr>
        <p:txBody>
          <a:bodyPr>
            <a:spAutoFit/>
          </a:bodyPr>
          <a:lstStyle/>
          <a:p>
            <a:pPr marL="457200" indent="-457200">
              <a:buFont typeface="+mj-lt"/>
              <a:buAutoNum type="arabicPeriod"/>
            </a:pPr>
            <a:r>
              <a:rPr lang="en-US" sz="1800" dirty="0"/>
              <a:t>Evaluation of Theories</a:t>
            </a:r>
          </a:p>
          <a:p>
            <a:pPr marL="914400" lvl="1" indent="-457200">
              <a:buFont typeface="+mj-lt"/>
              <a:buAutoNum type="arabicPeriod"/>
            </a:pPr>
            <a:r>
              <a:rPr lang="en-US" sz="1800" dirty="0"/>
              <a:t>While considerable research has been devoted in recent years to the ethical leadership theories described in this chapter, they are still at a relative early stage of development, and like most new theories there is some conceptual ambiguity.</a:t>
            </a:r>
            <a:endParaRPr lang="en-US" sz="1800" dirty="0">
              <a:solidFill>
                <a:srgbClr val="FFC000"/>
              </a:solidFill>
            </a:endParaRPr>
          </a:p>
        </p:txBody>
      </p:sp>
    </p:spTree>
    <p:extLst>
      <p:ext uri="{BB962C8B-B14F-4D97-AF65-F5344CB8AC3E}">
        <p14:creationId xmlns:p14="http://schemas.microsoft.com/office/powerpoint/2010/main" val="67650403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86762" y="1412776"/>
            <a:ext cx="7535180" cy="430887"/>
          </a:xfrm>
        </p:spPr>
        <p:txBody>
          <a:bodyPr wrap="square">
            <a:spAutoFit/>
          </a:bodyPr>
          <a:lstStyle/>
          <a:p>
            <a:r>
              <a:rPr lang="en-US" sz="2800" dirty="0">
                <a:latin typeface="+mj-lt"/>
              </a:rPr>
              <a:t>Guidelines for Ethical Leadership </a:t>
            </a:r>
            <a:r>
              <a:rPr lang="en-US" sz="2000" dirty="0">
                <a:latin typeface="+mj-lt"/>
              </a:rPr>
              <a:t>(1 of 4)</a:t>
            </a:r>
          </a:p>
        </p:txBody>
      </p:sp>
      <p:sp>
        <p:nvSpPr>
          <p:cNvPr id="3" name="Content Placeholder 2"/>
          <p:cNvSpPr>
            <a:spLocks noGrp="1"/>
          </p:cNvSpPr>
          <p:nvPr>
            <p:ph idx="1"/>
          </p:nvPr>
        </p:nvSpPr>
        <p:spPr>
          <a:xfrm>
            <a:off x="539552" y="2636912"/>
            <a:ext cx="8229600" cy="2154436"/>
          </a:xfrm>
        </p:spPr>
        <p:txBody>
          <a:bodyPr>
            <a:spAutoFit/>
          </a:bodyPr>
          <a:lstStyle/>
          <a:p>
            <a:pPr marL="457200" indent="-457200">
              <a:buFont typeface="+mj-lt"/>
              <a:buAutoNum type="arabicPeriod"/>
            </a:pPr>
            <a:r>
              <a:rPr lang="en-US" sz="1800" dirty="0"/>
              <a:t>Ways for Leaders to Promote Ethical Practices</a:t>
            </a:r>
            <a:r>
              <a:rPr lang="en-US" sz="1800" dirty="0">
                <a:solidFill>
                  <a:srgbClr val="FF0000"/>
                </a:solidFill>
              </a:rPr>
              <a:t>.</a:t>
            </a:r>
          </a:p>
          <a:p>
            <a:pPr marL="457200" indent="-457200">
              <a:buFont typeface="+mj-lt"/>
              <a:buAutoNum type="arabicPeriod"/>
            </a:pPr>
            <a:r>
              <a:rPr lang="en-US" sz="1800" dirty="0"/>
              <a:t>Set clear standards for ethical conduct.</a:t>
            </a:r>
          </a:p>
          <a:p>
            <a:pPr marL="457200" indent="-457200">
              <a:buFont typeface="+mj-lt"/>
              <a:buAutoNum type="arabicPeriod"/>
            </a:pPr>
            <a:r>
              <a:rPr lang="en-US" sz="1800" dirty="0"/>
              <a:t>Model ethical behavior in your own actions.</a:t>
            </a:r>
          </a:p>
          <a:p>
            <a:pPr marL="457200" indent="-457200">
              <a:buFont typeface="+mj-lt"/>
              <a:buAutoNum type="arabicPeriod"/>
            </a:pPr>
            <a:r>
              <a:rPr lang="en-US" sz="1800" dirty="0"/>
              <a:t>Help people find fair and ethical ways to resolve problems and conflicts.</a:t>
            </a:r>
          </a:p>
          <a:p>
            <a:pPr marL="457200" indent="-457200">
              <a:buFont typeface="+mj-lt"/>
              <a:buAutoNum type="arabicPeriod"/>
            </a:pPr>
            <a:r>
              <a:rPr lang="en-US" sz="1800" dirty="0"/>
              <a:t>Oppose unethical practices in the organization.</a:t>
            </a:r>
            <a:endParaRPr lang="en-US" sz="1800" dirty="0">
              <a:solidFill>
                <a:srgbClr val="FFC000"/>
              </a:solidFill>
            </a:endParaRPr>
          </a:p>
        </p:txBody>
      </p:sp>
    </p:spTree>
    <p:extLst>
      <p:ext uri="{BB962C8B-B14F-4D97-AF65-F5344CB8AC3E}">
        <p14:creationId xmlns:p14="http://schemas.microsoft.com/office/powerpoint/2010/main" val="247536558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71600" y="1232756"/>
            <a:ext cx="7658100" cy="492443"/>
          </a:xfrm>
        </p:spPr>
        <p:txBody>
          <a:bodyPr wrap="square">
            <a:spAutoFit/>
          </a:bodyPr>
          <a:lstStyle/>
          <a:p>
            <a:r>
              <a:rPr lang="en-US" sz="3200" dirty="0">
                <a:latin typeface="+mj-lt"/>
              </a:rPr>
              <a:t>Guidelines for Ethical Leadership </a:t>
            </a:r>
            <a:r>
              <a:rPr lang="en-US" sz="2400" dirty="0">
                <a:latin typeface="+mj-lt"/>
              </a:rPr>
              <a:t>(2 of 4)</a:t>
            </a:r>
          </a:p>
        </p:txBody>
      </p:sp>
      <p:sp>
        <p:nvSpPr>
          <p:cNvPr id="3" name="Content Placeholder 2"/>
          <p:cNvSpPr>
            <a:spLocks noGrp="1"/>
          </p:cNvSpPr>
          <p:nvPr>
            <p:ph idx="1"/>
          </p:nvPr>
        </p:nvSpPr>
        <p:spPr>
          <a:xfrm>
            <a:off x="483288" y="2636912"/>
            <a:ext cx="8229600" cy="418771"/>
          </a:xfrm>
        </p:spPr>
        <p:txBody>
          <a:bodyPr/>
          <a:lstStyle/>
          <a:p>
            <a:pPr marL="0" indent="0">
              <a:buNone/>
            </a:pPr>
            <a:r>
              <a:rPr lang="en-US" sz="2000" b="1" dirty="0"/>
              <a:t>TABLE 9-3</a:t>
            </a:r>
            <a:r>
              <a:rPr lang="en-IN" sz="2000" dirty="0"/>
              <a:t> Guidelines for Ethical Leadership</a:t>
            </a:r>
          </a:p>
          <a:p>
            <a:pPr marL="0" indent="0">
              <a:buNone/>
            </a:pPr>
            <a:endParaRPr lang="en-IN" sz="2000" dirty="0"/>
          </a:p>
        </p:txBody>
      </p:sp>
      <p:graphicFrame>
        <p:nvGraphicFramePr>
          <p:cNvPr id="8" name="Table 7"/>
          <p:cNvGraphicFramePr>
            <a:graphicFrameLocks noGrp="1"/>
          </p:cNvGraphicFramePr>
          <p:nvPr>
            <p:extLst>
              <p:ext uri="{D42A27DB-BD31-4B8C-83A1-F6EECF244321}">
                <p14:modId xmlns:p14="http://schemas.microsoft.com/office/powerpoint/2010/main" val="2417107085"/>
              </p:ext>
            </p:extLst>
          </p:nvPr>
        </p:nvGraphicFramePr>
        <p:xfrm>
          <a:off x="458013" y="3140968"/>
          <a:ext cx="8280151" cy="1467492"/>
        </p:xfrm>
        <a:graphic>
          <a:graphicData uri="http://schemas.openxmlformats.org/drawingml/2006/table">
            <a:tbl>
              <a:tblPr firstRow="1">
                <a:tableStyleId>{0E3FDE45-AF77-4B5C-9715-49D594BDF05E}</a:tableStyleId>
              </a:tblPr>
              <a:tblGrid>
                <a:gridCol w="8280151">
                  <a:extLst>
                    <a:ext uri="{9D8B030D-6E8A-4147-A177-3AD203B41FA5}">
                      <a16:colId xmlns:a16="http://schemas.microsoft.com/office/drawing/2014/main" val="20000"/>
                    </a:ext>
                  </a:extLst>
                </a:gridCol>
              </a:tblGrid>
              <a:tr h="390213">
                <a:tc>
                  <a:txBody>
                    <a:bodyPr/>
                    <a:lstStyle/>
                    <a:p>
                      <a:pPr marL="180975" indent="-180975"/>
                      <a:r>
                        <a:rPr lang="en-IN" sz="1800" b="0" i="0" u="none" strike="noStrike" kern="1200" baseline="0" dirty="0">
                          <a:solidFill>
                            <a:schemeClr val="tx1"/>
                          </a:solidFill>
                          <a:latin typeface="+mn-lt"/>
                          <a:ea typeface="+mn-ea"/>
                          <a:cs typeface="+mn-cs"/>
                        </a:rPr>
                        <a:t>• Set clear standards of ethical conduct.</a:t>
                      </a:r>
                    </a:p>
                    <a:p>
                      <a:pPr marL="180975" indent="-180975"/>
                      <a:r>
                        <a:rPr lang="en-IN" sz="1800" b="0" i="0" u="none" strike="noStrike" kern="1200" baseline="0" dirty="0">
                          <a:solidFill>
                            <a:schemeClr val="tx1"/>
                          </a:solidFill>
                          <a:latin typeface="+mn-lt"/>
                          <a:ea typeface="+mn-ea"/>
                          <a:cs typeface="+mn-cs"/>
                        </a:rPr>
                        <a:t>• Model ethical </a:t>
                      </a:r>
                      <a:r>
                        <a:rPr lang="en-IN" sz="1800" b="0" i="0" u="none" strike="noStrike" kern="1200" baseline="0" dirty="0" err="1">
                          <a:solidFill>
                            <a:schemeClr val="tx1"/>
                          </a:solidFill>
                          <a:latin typeface="+mn-lt"/>
                          <a:ea typeface="+mn-ea"/>
                          <a:cs typeface="+mn-cs"/>
                        </a:rPr>
                        <a:t>behavior</a:t>
                      </a:r>
                      <a:r>
                        <a:rPr lang="en-IN" sz="1800" b="0" i="0" u="none" strike="noStrike" kern="1200" baseline="0" dirty="0">
                          <a:solidFill>
                            <a:schemeClr val="tx1"/>
                          </a:solidFill>
                          <a:latin typeface="+mn-lt"/>
                          <a:ea typeface="+mn-ea"/>
                          <a:cs typeface="+mn-cs"/>
                        </a:rPr>
                        <a:t> in your own actions.</a:t>
                      </a:r>
                    </a:p>
                    <a:p>
                      <a:pPr marL="180975" indent="-180975"/>
                      <a:r>
                        <a:rPr lang="en-IN" sz="1800" b="0" i="0" u="none" strike="noStrike" kern="1200" baseline="0" dirty="0">
                          <a:solidFill>
                            <a:schemeClr val="tx1"/>
                          </a:solidFill>
                          <a:latin typeface="+mn-lt"/>
                          <a:ea typeface="+mn-ea"/>
                          <a:cs typeface="+mn-cs"/>
                        </a:rPr>
                        <a:t>• Help people find fair and ethical ways to resolve problems and conflicts.</a:t>
                      </a:r>
                    </a:p>
                    <a:p>
                      <a:pPr marL="180975" indent="-180975"/>
                      <a:r>
                        <a:rPr lang="en-IN" sz="1800" b="0" i="0" u="none" strike="noStrike" kern="1200" baseline="0" dirty="0">
                          <a:solidFill>
                            <a:schemeClr val="tx1"/>
                          </a:solidFill>
                          <a:latin typeface="+mn-lt"/>
                          <a:ea typeface="+mn-ea"/>
                          <a:cs typeface="+mn-cs"/>
                        </a:rPr>
                        <a:t>• Oppose unethical practices in the organization.</a:t>
                      </a:r>
                    </a:p>
                    <a:p>
                      <a:pPr marL="180975" indent="-180975"/>
                      <a:r>
                        <a:rPr lang="en-IN" sz="1800" b="0" i="0" u="none" strike="noStrike" kern="1200" baseline="0" dirty="0">
                          <a:solidFill>
                            <a:schemeClr val="tx1"/>
                          </a:solidFill>
                          <a:latin typeface="+mn-lt"/>
                          <a:ea typeface="+mn-ea"/>
                          <a:cs typeface="+mn-cs"/>
                        </a:rPr>
                        <a:t>• Implement and support programs to promote ethical </a:t>
                      </a:r>
                      <a:r>
                        <a:rPr lang="en-IN" sz="1800" b="0" i="0" u="none" strike="noStrike" kern="1200" baseline="0" dirty="0" err="1">
                          <a:solidFill>
                            <a:schemeClr val="tx1"/>
                          </a:solidFill>
                          <a:latin typeface="+mn-lt"/>
                          <a:ea typeface="+mn-ea"/>
                          <a:cs typeface="+mn-cs"/>
                        </a:rPr>
                        <a:t>behavior</a:t>
                      </a:r>
                      <a:endParaRPr lang="en-US" sz="1800" b="0" i="0" u="none" strike="noStrike" kern="1200" baseline="0" dirty="0">
                        <a:solidFill>
                          <a:schemeClr val="tx1"/>
                        </a:solidFill>
                        <a:latin typeface="+mn-lt"/>
                        <a:ea typeface="+mn-ea"/>
                        <a:cs typeface="+mn-cs"/>
                      </a:endParaRPr>
                    </a:p>
                  </a:txBody>
                  <a:tcPr marL="95893" marR="95893" marT="47946" marB="47946">
                    <a:lnT w="12700" cmpd="sng">
                      <a:noFill/>
                    </a:lnT>
                    <a:lnB w="28575" cap="flat" cmpd="sng" algn="ctr">
                      <a:solidFill>
                        <a:schemeClr val="bg1"/>
                      </a:solidFill>
                      <a:prstDash val="solid"/>
                      <a:round/>
                      <a:headEnd type="none" w="med" len="med"/>
                      <a:tailEnd type="none" w="med" len="med"/>
                    </a:lnB>
                    <a:solidFill>
                      <a:srgbClr val="D4EAE4"/>
                    </a:solidFill>
                  </a:tcPr>
                </a:tc>
                <a:extLst>
                  <a:ext uri="{0D108BD9-81ED-4DB2-BD59-A6C34878D82A}">
                    <a16:rowId xmlns:a16="http://schemas.microsoft.com/office/drawing/2014/main" val="10000"/>
                  </a:ext>
                </a:extLst>
              </a:tr>
            </a:tbl>
          </a:graphicData>
        </a:graphic>
      </p:graphicFrame>
    </p:spTree>
    <p:extLst>
      <p:ext uri="{BB962C8B-B14F-4D97-AF65-F5344CB8AC3E}">
        <p14:creationId xmlns:p14="http://schemas.microsoft.com/office/powerpoint/2010/main" val="92251159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31807" y="1196752"/>
            <a:ext cx="7679196" cy="492443"/>
          </a:xfrm>
        </p:spPr>
        <p:txBody>
          <a:bodyPr>
            <a:spAutoFit/>
          </a:bodyPr>
          <a:lstStyle/>
          <a:p>
            <a:r>
              <a:rPr lang="en-US" sz="3200" dirty="0"/>
              <a:t>Guidelines for Ethical Leadership </a:t>
            </a:r>
            <a:r>
              <a:rPr lang="en-US" sz="2400" dirty="0"/>
              <a:t>(3 of 4)</a:t>
            </a:r>
          </a:p>
        </p:txBody>
      </p:sp>
      <p:sp>
        <p:nvSpPr>
          <p:cNvPr id="3" name="Content Placeholder 2"/>
          <p:cNvSpPr>
            <a:spLocks noGrp="1"/>
          </p:cNvSpPr>
          <p:nvPr>
            <p:ph idx="1"/>
          </p:nvPr>
        </p:nvSpPr>
        <p:spPr>
          <a:xfrm>
            <a:off x="456605" y="2564904"/>
            <a:ext cx="8229600" cy="2616101"/>
          </a:xfrm>
        </p:spPr>
        <p:txBody>
          <a:bodyPr>
            <a:spAutoFit/>
          </a:bodyPr>
          <a:lstStyle/>
          <a:p>
            <a:pPr marL="457200" indent="-457200">
              <a:buFont typeface="+mj-lt"/>
              <a:buAutoNum type="arabicPeriod"/>
            </a:pPr>
            <a:r>
              <a:rPr lang="en-US" sz="2000" dirty="0"/>
              <a:t>Programs to Promote Ethical Behavior</a:t>
            </a:r>
          </a:p>
          <a:p>
            <a:pPr marL="914400" lvl="1" indent="-457200">
              <a:buFont typeface="+mj-lt"/>
              <a:buAutoNum type="arabicPeriod"/>
            </a:pPr>
            <a:r>
              <a:rPr lang="en-US" sz="2000" dirty="0"/>
              <a:t>Many large organizations have ethical programs, and they often involve both an attempt to strengthen relevant internal values, and features to enforce compliance with ethical guidelines and policies. </a:t>
            </a:r>
          </a:p>
          <a:p>
            <a:pPr marL="914400" lvl="1" indent="-457200">
              <a:buFont typeface="+mj-lt"/>
              <a:buAutoNum type="arabicPeriod"/>
            </a:pPr>
            <a:r>
              <a:rPr lang="en-US" sz="2000" dirty="0"/>
              <a:t>The use of ethical programs in an organization is also influenced by environmental pressures, such as media attention for ethical failures and corporate scandals.</a:t>
            </a:r>
            <a:endParaRPr lang="en-US" sz="2000" dirty="0">
              <a:solidFill>
                <a:srgbClr val="FFC000"/>
              </a:solidFill>
            </a:endParaRPr>
          </a:p>
        </p:txBody>
      </p:sp>
    </p:spTree>
    <p:extLst>
      <p:ext uri="{BB962C8B-B14F-4D97-AF65-F5344CB8AC3E}">
        <p14:creationId xmlns:p14="http://schemas.microsoft.com/office/powerpoint/2010/main" val="21542332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91580" y="1160748"/>
            <a:ext cx="7679196" cy="492443"/>
          </a:xfrm>
        </p:spPr>
        <p:txBody>
          <a:bodyPr>
            <a:spAutoFit/>
          </a:bodyPr>
          <a:lstStyle/>
          <a:p>
            <a:r>
              <a:rPr lang="en-US" sz="3200" dirty="0"/>
              <a:t>Guidelines for Ethical Leadership </a:t>
            </a:r>
            <a:r>
              <a:rPr lang="en-US" sz="2400" dirty="0"/>
              <a:t>(4 of 4)</a:t>
            </a:r>
          </a:p>
        </p:txBody>
      </p:sp>
      <p:sp>
        <p:nvSpPr>
          <p:cNvPr id="3" name="Content Placeholder 2"/>
          <p:cNvSpPr>
            <a:spLocks noGrp="1"/>
          </p:cNvSpPr>
          <p:nvPr>
            <p:ph idx="1"/>
          </p:nvPr>
        </p:nvSpPr>
        <p:spPr>
          <a:xfrm>
            <a:off x="359532" y="2240868"/>
            <a:ext cx="8229600" cy="2616101"/>
          </a:xfrm>
        </p:spPr>
        <p:txBody>
          <a:bodyPr>
            <a:spAutoFit/>
          </a:bodyPr>
          <a:lstStyle/>
          <a:p>
            <a:pPr marL="457200" indent="-457200">
              <a:buFont typeface="+mj-lt"/>
              <a:buAutoNum type="arabicPeriod"/>
            </a:pPr>
            <a:r>
              <a:rPr lang="en-US" sz="2000" dirty="0"/>
              <a:t>Cultural Values, Laws, and Professional Standards</a:t>
            </a:r>
          </a:p>
          <a:p>
            <a:pPr marL="914400" lvl="1" indent="-457200">
              <a:buFont typeface="+mj-lt"/>
              <a:buAutoNum type="arabicPeriod"/>
            </a:pPr>
            <a:r>
              <a:rPr lang="en-US" sz="2000" dirty="0"/>
              <a:t>Ethical leadership is also influenced by cultural values, social norms, legal requirements, and professional standards in countries where an organization is located.</a:t>
            </a:r>
          </a:p>
          <a:p>
            <a:pPr marL="914400" lvl="1" indent="-457200">
              <a:buFont typeface="+mj-lt"/>
              <a:buAutoNum type="arabicPeriod"/>
            </a:pPr>
            <a:r>
              <a:rPr lang="en-US" sz="2000" dirty="0"/>
              <a:t>It is much easier for managers to oppose unethical practices when there is strong and explicit support for such opposition and the standards for unacceptable behavior are clear rather than ambiguous.</a:t>
            </a:r>
            <a:endParaRPr lang="en-US" sz="2000" dirty="0">
              <a:solidFill>
                <a:srgbClr val="FFC000"/>
              </a:solidFill>
            </a:endParaRPr>
          </a:p>
        </p:txBody>
      </p:sp>
    </p:spTree>
    <p:extLst>
      <p:ext uri="{BB962C8B-B14F-4D97-AF65-F5344CB8AC3E}">
        <p14:creationId xmlns:p14="http://schemas.microsoft.com/office/powerpoint/2010/main" val="761016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A8274B-0B45-4393-8DDA-B19438A3C180}"/>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3714337D-5350-4878-901C-7F68B210CE29}"/>
              </a:ext>
            </a:extLst>
          </p:cNvPr>
          <p:cNvSpPr>
            <a:spLocks noGrp="1"/>
          </p:cNvSpPr>
          <p:nvPr>
            <p:ph idx="1"/>
          </p:nvPr>
        </p:nvSpPr>
        <p:spPr/>
        <p:txBody>
          <a:bodyPr/>
          <a:lstStyle/>
          <a:p>
            <a:endParaRPr lang="en-US"/>
          </a:p>
        </p:txBody>
      </p:sp>
      <p:sp>
        <p:nvSpPr>
          <p:cNvPr id="4" name="Slide Number Placeholder 3">
            <a:extLst>
              <a:ext uri="{FF2B5EF4-FFF2-40B4-BE49-F238E27FC236}">
                <a16:creationId xmlns:a16="http://schemas.microsoft.com/office/drawing/2014/main" id="{D3F0D0C1-DB5A-4448-9C90-9962E4E829E4}"/>
              </a:ext>
            </a:extLst>
          </p:cNvPr>
          <p:cNvSpPr>
            <a:spLocks noGrp="1"/>
          </p:cNvSpPr>
          <p:nvPr>
            <p:ph type="sldNum" sz="quarter" idx="12"/>
          </p:nvPr>
        </p:nvSpPr>
        <p:spPr/>
        <p:txBody>
          <a:bodyPr/>
          <a:lstStyle/>
          <a:p>
            <a:fld id="{AF911545-A3B8-403A-88FE-3F6CD5A1349A}" type="slidenum">
              <a:rPr lang="en-US" smtClean="0"/>
              <a:pPr/>
              <a:t>15</a:t>
            </a:fld>
            <a:endParaRPr lang="en-US" dirty="0"/>
          </a:p>
        </p:txBody>
      </p:sp>
      <p:pic>
        <p:nvPicPr>
          <p:cNvPr id="6" name="Picture 5">
            <a:extLst>
              <a:ext uri="{FF2B5EF4-FFF2-40B4-BE49-F238E27FC236}">
                <a16:creationId xmlns:a16="http://schemas.microsoft.com/office/drawing/2014/main" id="{01B4B59E-386D-EB5E-F3FA-F438CB97A33C}"/>
              </a:ext>
            </a:extLst>
          </p:cNvPr>
          <p:cNvPicPr>
            <a:picLocks noChangeAspect="1"/>
          </p:cNvPicPr>
          <p:nvPr/>
        </p:nvPicPr>
        <p:blipFill>
          <a:blip r:embed="rId2"/>
          <a:stretch>
            <a:fillRect/>
          </a:stretch>
        </p:blipFill>
        <p:spPr>
          <a:xfrm>
            <a:off x="0" y="0"/>
            <a:ext cx="9144000" cy="6858000"/>
          </a:xfrm>
          <a:prstGeom prst="rect">
            <a:avLst/>
          </a:prstGeom>
        </p:spPr>
      </p:pic>
    </p:spTree>
    <p:extLst>
      <p:ext uri="{BB962C8B-B14F-4D97-AF65-F5344CB8AC3E}">
        <p14:creationId xmlns:p14="http://schemas.microsoft.com/office/powerpoint/2010/main" val="15409882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71800" y="1126177"/>
            <a:ext cx="4248472" cy="503635"/>
          </a:xfrm>
        </p:spPr>
        <p:txBody>
          <a:bodyPr vert="horz" wrap="square" lIns="0" tIns="0" rIns="0" bIns="0" rtlCol="0" anchor="b">
            <a:spAutoFit/>
          </a:bodyPr>
          <a:lstStyle/>
          <a:p>
            <a:r>
              <a:rPr lang="en-US" sz="3200" dirty="0"/>
              <a:t>Learning Objectives</a:t>
            </a:r>
          </a:p>
        </p:txBody>
      </p:sp>
      <p:sp>
        <p:nvSpPr>
          <p:cNvPr id="3" name="Content Placeholder 2"/>
          <p:cNvSpPr>
            <a:spLocks noGrp="1"/>
          </p:cNvSpPr>
          <p:nvPr>
            <p:ph idx="1"/>
          </p:nvPr>
        </p:nvSpPr>
        <p:spPr>
          <a:xfrm>
            <a:off x="359532" y="2168860"/>
            <a:ext cx="8229600" cy="3743193"/>
          </a:xfrm>
        </p:spPr>
        <p:txBody>
          <a:bodyPr/>
          <a:lstStyle/>
          <a:p>
            <a:pPr>
              <a:buNone/>
            </a:pPr>
            <a:r>
              <a:rPr lang="en-US" sz="1800" dirty="0"/>
              <a:t>After studying this chapter, you should be able to:</a:t>
            </a:r>
          </a:p>
          <a:p>
            <a:pPr marL="447675" indent="-447675">
              <a:buNone/>
            </a:pPr>
            <a:r>
              <a:rPr lang="en-US" sz="1800" b="1" dirty="0">
                <a:solidFill>
                  <a:srgbClr val="00421E"/>
                </a:solidFill>
              </a:rPr>
              <a:t>9.1</a:t>
            </a:r>
            <a:r>
              <a:rPr lang="en-US" sz="1800" b="1" dirty="0">
                <a:solidFill>
                  <a:srgbClr val="007FA3"/>
                </a:solidFill>
              </a:rPr>
              <a:t> </a:t>
            </a:r>
            <a:r>
              <a:rPr lang="en-US" sz="1800" dirty="0"/>
              <a:t>Understand different conceptions of ethical leadership.</a:t>
            </a:r>
          </a:p>
          <a:p>
            <a:pPr marL="447675" indent="-447675">
              <a:buNone/>
            </a:pPr>
            <a:r>
              <a:rPr lang="en-US" sz="1800" b="1" dirty="0">
                <a:solidFill>
                  <a:srgbClr val="00421E"/>
                </a:solidFill>
              </a:rPr>
              <a:t>9.2 </a:t>
            </a:r>
            <a:r>
              <a:rPr lang="en-US" sz="1800" dirty="0"/>
              <a:t>Understand the difficulties in defining and assessing ethical leadership.</a:t>
            </a:r>
          </a:p>
          <a:p>
            <a:pPr marL="447675" indent="-447675">
              <a:buNone/>
            </a:pPr>
            <a:r>
              <a:rPr lang="en-US" sz="1800" b="1" dirty="0">
                <a:solidFill>
                  <a:srgbClr val="00421E"/>
                </a:solidFill>
              </a:rPr>
              <a:t>9.3</a:t>
            </a:r>
            <a:r>
              <a:rPr lang="en-US" sz="1800" b="1" dirty="0">
                <a:solidFill>
                  <a:srgbClr val="007FA3"/>
                </a:solidFill>
              </a:rPr>
              <a:t> </a:t>
            </a:r>
            <a:r>
              <a:rPr lang="en-US" sz="1800" dirty="0"/>
              <a:t>Understand the individual and situational influences on ethical leadership.</a:t>
            </a:r>
          </a:p>
          <a:p>
            <a:pPr marL="447675" indent="-447675">
              <a:buNone/>
            </a:pPr>
            <a:r>
              <a:rPr lang="en-US" sz="1800" b="1" dirty="0">
                <a:solidFill>
                  <a:srgbClr val="00421E"/>
                </a:solidFill>
              </a:rPr>
              <a:t>9.4</a:t>
            </a:r>
            <a:r>
              <a:rPr lang="en-US" sz="1800" b="1" dirty="0">
                <a:solidFill>
                  <a:srgbClr val="007FA3"/>
                </a:solidFill>
              </a:rPr>
              <a:t> </a:t>
            </a:r>
            <a:r>
              <a:rPr lang="en-US" sz="1800" dirty="0"/>
              <a:t>Understand theories of transforming, servant, spiritual, and authentic leadership.</a:t>
            </a:r>
          </a:p>
          <a:p>
            <a:pPr marL="447675" indent="-447675">
              <a:buNone/>
            </a:pPr>
            <a:r>
              <a:rPr lang="en-US" sz="1800" b="1" dirty="0">
                <a:solidFill>
                  <a:srgbClr val="00421E"/>
                </a:solidFill>
              </a:rPr>
              <a:t>9.5 </a:t>
            </a:r>
            <a:r>
              <a:rPr lang="en-IN" sz="1800" dirty="0"/>
              <a:t>Understand the consequences of ethical leadership for followers and the organization.</a:t>
            </a:r>
            <a:endParaRPr lang="en-US" sz="1800" dirty="0"/>
          </a:p>
          <a:p>
            <a:pPr marL="447675" indent="-447675">
              <a:buNone/>
            </a:pPr>
            <a:r>
              <a:rPr lang="en-US" sz="1800" b="1" dirty="0">
                <a:solidFill>
                  <a:srgbClr val="00421E"/>
                </a:solidFill>
              </a:rPr>
              <a:t>9.6</a:t>
            </a:r>
            <a:r>
              <a:rPr lang="en-US" sz="1800" b="1" dirty="0">
                <a:solidFill>
                  <a:srgbClr val="007FA3"/>
                </a:solidFill>
              </a:rPr>
              <a:t> </a:t>
            </a:r>
            <a:r>
              <a:rPr lang="en-US" sz="1800" dirty="0"/>
              <a:t>Understand how to promote ethical behavior and oppose unethical practices.</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47664" y="1448780"/>
            <a:ext cx="7751204" cy="430887"/>
          </a:xfrm>
        </p:spPr>
        <p:txBody>
          <a:bodyPr wrap="square">
            <a:spAutoFit/>
          </a:bodyPr>
          <a:lstStyle/>
          <a:p>
            <a:r>
              <a:rPr lang="en-US" sz="2800" dirty="0">
                <a:latin typeface="+mj-lt"/>
              </a:rPr>
              <a:t>Conceptions of Ethical Leadership </a:t>
            </a:r>
            <a:r>
              <a:rPr lang="en-US" sz="2000" dirty="0">
                <a:latin typeface="+mj-lt"/>
              </a:rPr>
              <a:t>(1 of 2)</a:t>
            </a:r>
          </a:p>
        </p:txBody>
      </p:sp>
      <p:sp>
        <p:nvSpPr>
          <p:cNvPr id="3" name="Content Placeholder 2"/>
          <p:cNvSpPr>
            <a:spLocks noGrp="1"/>
          </p:cNvSpPr>
          <p:nvPr>
            <p:ph idx="1"/>
          </p:nvPr>
        </p:nvSpPr>
        <p:spPr>
          <a:xfrm>
            <a:off x="359532" y="2385901"/>
            <a:ext cx="8218488" cy="3347355"/>
          </a:xfrm>
        </p:spPr>
        <p:txBody>
          <a:bodyPr/>
          <a:lstStyle/>
          <a:p>
            <a:pPr marL="457200" indent="-457200">
              <a:buFont typeface="+mj-lt"/>
              <a:buAutoNum type="arabicPeriod"/>
            </a:pPr>
            <a:r>
              <a:rPr lang="en-US" sz="1600" dirty="0"/>
              <a:t>Defining Ethical Leadership</a:t>
            </a:r>
          </a:p>
          <a:p>
            <a:pPr marL="914400" lvl="1" indent="-457200">
              <a:buFont typeface="+mj-lt"/>
              <a:buAutoNum type="arabicPeriod"/>
            </a:pPr>
            <a:r>
              <a:rPr lang="en-US" sz="1600" dirty="0"/>
              <a:t>Ethical leadership has been defined in many different ways. </a:t>
            </a:r>
          </a:p>
          <a:p>
            <a:pPr marL="914400" lvl="1" indent="-457200">
              <a:buFont typeface="+mj-lt"/>
              <a:buAutoNum type="arabicPeriod"/>
            </a:pPr>
            <a:r>
              <a:rPr lang="en-US" sz="1600" dirty="0"/>
              <a:t>When asked to describe ethical leaders in one study, executives identified several behaviors, values, and motives (e.g., honest, trustworthy, altruistic, fair).  </a:t>
            </a:r>
          </a:p>
          <a:p>
            <a:pPr marL="914400" lvl="1" indent="-457200">
              <a:buFont typeface="+mj-lt"/>
              <a:buAutoNum type="arabicPeriod"/>
            </a:pPr>
            <a:r>
              <a:rPr lang="en-US" sz="1600" dirty="0"/>
              <a:t>A key characteristic was the leader’s efforts to influence the ethical behavior of others. </a:t>
            </a:r>
          </a:p>
          <a:p>
            <a:pPr marL="457200" indent="-457200">
              <a:buFont typeface="+mj-lt"/>
              <a:buAutoNum type="arabicPeriod"/>
            </a:pPr>
            <a:r>
              <a:rPr lang="en-US" sz="1600" dirty="0"/>
              <a:t>Personal Integrity and Ethical Leadership</a:t>
            </a:r>
          </a:p>
          <a:p>
            <a:pPr marL="914400" lvl="1" indent="-457200">
              <a:buFont typeface="+mj-lt"/>
              <a:buAutoNum type="arabicPeriod"/>
            </a:pPr>
            <a:r>
              <a:rPr lang="en-US" sz="1600" dirty="0"/>
              <a:t>In cross-cultural research on the essential traits for effective leadership, integrity is near the top of the list in all cultures that have been studied. </a:t>
            </a:r>
          </a:p>
          <a:p>
            <a:pPr marL="914400" lvl="1" indent="-457200">
              <a:buFont typeface="+mj-lt"/>
              <a:buAutoNum type="arabicPeriod"/>
            </a:pPr>
            <a:r>
              <a:rPr lang="en-US" sz="1600" dirty="0"/>
              <a:t>The most basic definition of integrity emphasizes honesty and consistency between a person’s espoused values and behavior. </a:t>
            </a:r>
          </a:p>
          <a:p>
            <a:endParaRPr lang="en-US" sz="1600" dirty="0"/>
          </a:p>
          <a:p>
            <a:endParaRPr lang="en-US" sz="16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11660" y="1124744"/>
            <a:ext cx="7896225" cy="430887"/>
          </a:xfrm>
        </p:spPr>
        <p:txBody>
          <a:bodyPr wrap="square">
            <a:spAutoFit/>
          </a:bodyPr>
          <a:lstStyle/>
          <a:p>
            <a:r>
              <a:rPr lang="en-US" sz="2800" dirty="0">
                <a:latin typeface="+mj-lt"/>
              </a:rPr>
              <a:t>Conceptions of Ethical Leadership </a:t>
            </a:r>
            <a:r>
              <a:rPr lang="en-US" sz="2000" dirty="0">
                <a:latin typeface="+mj-lt"/>
              </a:rPr>
              <a:t>(2 of 2)</a:t>
            </a:r>
          </a:p>
        </p:txBody>
      </p:sp>
      <p:sp>
        <p:nvSpPr>
          <p:cNvPr id="3" name="Content Placeholder 2"/>
          <p:cNvSpPr>
            <a:spLocks noGrp="1"/>
          </p:cNvSpPr>
          <p:nvPr>
            <p:ph idx="1"/>
          </p:nvPr>
        </p:nvSpPr>
        <p:spPr>
          <a:xfrm>
            <a:off x="323528" y="2040915"/>
            <a:ext cx="8218488" cy="4834810"/>
          </a:xfrm>
        </p:spPr>
        <p:txBody>
          <a:bodyPr/>
          <a:lstStyle/>
          <a:p>
            <a:pPr marL="457200" indent="-457200">
              <a:buFont typeface="+mj-lt"/>
              <a:buAutoNum type="arabicPeriod" startAt="3"/>
            </a:pPr>
            <a:r>
              <a:rPr lang="en-US" sz="1600" dirty="0"/>
              <a:t>Dilemmas to Assessing Ethical Leadership</a:t>
            </a:r>
          </a:p>
          <a:p>
            <a:pPr marL="427482" indent="-457200">
              <a:buFont typeface="+mj-lt"/>
              <a:buAutoNum type="arabicPeriod" startAt="3"/>
            </a:pPr>
            <a:r>
              <a:rPr lang="en-US" sz="1600" dirty="0"/>
              <a:t>It is easier to evaluate ethical leadership when the interests of the leader, the followers, and the organization are congruent and can be attained by actions that do not involve much risk or cost. </a:t>
            </a:r>
          </a:p>
          <a:p>
            <a:pPr marL="427482" indent="-457200">
              <a:buFont typeface="+mj-lt"/>
              <a:buAutoNum type="arabicPeriod" startAt="3"/>
            </a:pPr>
            <a:r>
              <a:rPr lang="en-US" sz="1600" dirty="0"/>
              <a:t>However, in many situations the influence process may involve (1) creating enthusiasm for a risky strategy or project, (2) inducing followers to change their underlying beliefs and values, and (3) influencing decisions that will benefit some people at the expense of others. </a:t>
            </a:r>
          </a:p>
          <a:p>
            <a:pPr marL="427482" indent="-457200">
              <a:buFont typeface="+mj-lt"/>
              <a:buAutoNum type="arabicPeriod" startAt="3"/>
            </a:pPr>
            <a:r>
              <a:rPr lang="en-US" sz="1600" dirty="0"/>
              <a:t>Each type of influence involves ethical dilemmas.</a:t>
            </a:r>
          </a:p>
          <a:p>
            <a:pPr marL="457200" indent="-457200">
              <a:buFont typeface="+mj-lt"/>
              <a:buAutoNum type="arabicPeriod" startAt="3"/>
            </a:pPr>
            <a:r>
              <a:rPr lang="en-US" sz="1600" dirty="0"/>
              <a:t>Multiple Stakeholders and Competing Values</a:t>
            </a:r>
          </a:p>
          <a:p>
            <a:pPr marL="427482" indent="-457200">
              <a:buFont typeface="+mj-lt"/>
              <a:buAutoNum type="arabicPeriod" startAt="3"/>
            </a:pPr>
            <a:r>
              <a:rPr lang="en-US" sz="1600" dirty="0"/>
              <a:t>The difficulties in evaluating the effectiveness of leaders include multiple criteria with complex trade-offs and stakeholders with partially conflicting interests. </a:t>
            </a:r>
          </a:p>
          <a:p>
            <a:endParaRPr lang="en-US" sz="1600" dirty="0"/>
          </a:p>
          <a:p>
            <a:endParaRPr lang="en-US" sz="1600" dirty="0"/>
          </a:p>
        </p:txBody>
      </p:sp>
    </p:spTree>
    <p:extLst>
      <p:ext uri="{BB962C8B-B14F-4D97-AF65-F5344CB8AC3E}">
        <p14:creationId xmlns:p14="http://schemas.microsoft.com/office/powerpoint/2010/main" val="24318416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95220" y="989115"/>
            <a:ext cx="8229600" cy="1097280"/>
          </a:xfrm>
        </p:spPr>
        <p:txBody>
          <a:bodyPr>
            <a:normAutofit/>
          </a:bodyPr>
          <a:lstStyle/>
          <a:p>
            <a:pPr algn="ctr"/>
            <a:r>
              <a:rPr lang="en-US" sz="2400" dirty="0">
                <a:latin typeface="+mj-lt"/>
              </a:rPr>
              <a:t>Determinants and Consequences </a:t>
            </a:r>
            <a:br>
              <a:rPr lang="en-US" sz="2400" dirty="0">
                <a:latin typeface="+mj-lt"/>
              </a:rPr>
            </a:br>
            <a:r>
              <a:rPr lang="en-US" sz="2400" dirty="0">
                <a:latin typeface="+mj-lt"/>
              </a:rPr>
              <a:t>of Ethical Leadership </a:t>
            </a:r>
          </a:p>
        </p:txBody>
      </p:sp>
      <p:sp>
        <p:nvSpPr>
          <p:cNvPr id="3" name="Content Placeholder 2"/>
          <p:cNvSpPr>
            <a:spLocks noGrp="1"/>
          </p:cNvSpPr>
          <p:nvPr>
            <p:ph idx="1"/>
          </p:nvPr>
        </p:nvSpPr>
        <p:spPr>
          <a:xfrm>
            <a:off x="323528" y="2420888"/>
            <a:ext cx="8218488" cy="3454792"/>
          </a:xfrm>
        </p:spPr>
        <p:txBody>
          <a:bodyPr wrap="square">
            <a:spAutoFit/>
          </a:bodyPr>
          <a:lstStyle/>
          <a:p>
            <a:pPr marL="457200" indent="-457200">
              <a:buFont typeface="+mj-lt"/>
              <a:buAutoNum type="arabicPeriod"/>
            </a:pPr>
            <a:r>
              <a:rPr lang="en-US" sz="1800" dirty="0"/>
              <a:t>Individual Determinants of Ethical Leadership</a:t>
            </a:r>
          </a:p>
          <a:p>
            <a:pPr marL="427482" indent="-457200">
              <a:buFont typeface="+mj-lt"/>
              <a:buAutoNum type="arabicPeriod"/>
            </a:pPr>
            <a:r>
              <a:rPr lang="en-US" sz="1800" dirty="0"/>
              <a:t>Most of the traits related to effective leadership are also related to ethical leadership. </a:t>
            </a:r>
          </a:p>
          <a:p>
            <a:pPr marL="457200" indent="-457200">
              <a:buFont typeface="+mj-lt"/>
              <a:buAutoNum type="arabicPeriod"/>
            </a:pPr>
            <a:r>
              <a:rPr lang="en-US" sz="1800" dirty="0"/>
              <a:t>Situational Influences on Ethical Leadership</a:t>
            </a:r>
          </a:p>
          <a:p>
            <a:pPr marL="427482" indent="-457200">
              <a:buFont typeface="+mj-lt"/>
              <a:buAutoNum type="arabicPeriod"/>
            </a:pPr>
            <a:r>
              <a:rPr lang="en-US" sz="1800" dirty="0"/>
              <a:t>Ethical behavior occurs in a social context, and it can be strongly influenced by aspects of the situation</a:t>
            </a:r>
            <a:r>
              <a:rPr lang="en-US" sz="1800" dirty="0">
                <a:solidFill>
                  <a:srgbClr val="FF0000"/>
                </a:solidFill>
              </a:rPr>
              <a:t>.</a:t>
            </a:r>
            <a:r>
              <a:rPr lang="en-US" sz="1800" dirty="0"/>
              <a:t> </a:t>
            </a:r>
          </a:p>
          <a:p>
            <a:pPr marL="457200" indent="-457200">
              <a:buFont typeface="+mj-lt"/>
              <a:buAutoNum type="arabicPeriod"/>
            </a:pPr>
            <a:r>
              <a:rPr lang="en-US" sz="1800" dirty="0"/>
              <a:t>Consequences of Ethical and Unethical Leadership</a:t>
            </a:r>
          </a:p>
          <a:p>
            <a:pPr marL="427482" indent="-457200">
              <a:buFont typeface="+mj-lt"/>
              <a:buAutoNum type="arabicPeriod"/>
            </a:pPr>
            <a:r>
              <a:rPr lang="en-US" sz="1800" dirty="0"/>
              <a:t>In many cases leader decisions do not have consistent effects for different criteria or for different stakeholders.</a:t>
            </a:r>
          </a:p>
        </p:txBody>
      </p:sp>
    </p:spTree>
    <p:extLst>
      <p:ext uri="{BB962C8B-B14F-4D97-AF65-F5344CB8AC3E}">
        <p14:creationId xmlns:p14="http://schemas.microsoft.com/office/powerpoint/2010/main" val="30041869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1376772"/>
            <a:ext cx="8229600" cy="492443"/>
          </a:xfrm>
        </p:spPr>
        <p:txBody>
          <a:bodyPr>
            <a:spAutoFit/>
          </a:bodyPr>
          <a:lstStyle/>
          <a:p>
            <a:r>
              <a:rPr lang="en-US" sz="3200" dirty="0"/>
              <a:t>Theories of Value-based Leadership </a:t>
            </a:r>
            <a:r>
              <a:rPr lang="en-US" sz="2400" dirty="0"/>
              <a:t>(1 of 3)</a:t>
            </a:r>
          </a:p>
        </p:txBody>
      </p:sp>
      <p:sp>
        <p:nvSpPr>
          <p:cNvPr id="3" name="Content Placeholder 2"/>
          <p:cNvSpPr>
            <a:spLocks noGrp="1"/>
          </p:cNvSpPr>
          <p:nvPr>
            <p:ph idx="1"/>
          </p:nvPr>
        </p:nvSpPr>
        <p:spPr>
          <a:xfrm>
            <a:off x="323528" y="2708920"/>
            <a:ext cx="8229600" cy="1808187"/>
          </a:xfrm>
        </p:spPr>
        <p:txBody>
          <a:bodyPr>
            <a:spAutoFit/>
          </a:bodyPr>
          <a:lstStyle/>
          <a:p>
            <a:pPr marL="457200" indent="-457200">
              <a:buFont typeface="+mj-lt"/>
              <a:buAutoNum type="arabicPeriod"/>
            </a:pPr>
            <a:r>
              <a:rPr lang="en-US" sz="2000" dirty="0"/>
              <a:t>Transforming Leadership</a:t>
            </a:r>
          </a:p>
          <a:p>
            <a:pPr marL="457200" indent="-457200">
              <a:buFont typeface="+mj-lt"/>
              <a:buAutoNum type="arabicPeriod"/>
            </a:pPr>
            <a:r>
              <a:rPr lang="en-US" sz="2000" dirty="0"/>
              <a:t>Servant Leadership</a:t>
            </a:r>
          </a:p>
          <a:p>
            <a:pPr marL="457200" indent="-457200">
              <a:buFont typeface="+mj-lt"/>
              <a:buAutoNum type="arabicPeriod"/>
            </a:pPr>
            <a:r>
              <a:rPr lang="en-US" sz="2000" dirty="0"/>
              <a:t>Spiritual Leadership</a:t>
            </a:r>
          </a:p>
          <a:p>
            <a:pPr marL="457200" indent="-457200">
              <a:buFont typeface="+mj-lt"/>
              <a:buAutoNum type="arabicPeriod"/>
            </a:pPr>
            <a:r>
              <a:rPr lang="en-US" sz="2000" dirty="0"/>
              <a:t>Authentic Leadership</a:t>
            </a:r>
          </a:p>
        </p:txBody>
      </p:sp>
    </p:spTree>
    <p:extLst>
      <p:ext uri="{BB962C8B-B14F-4D97-AF65-F5344CB8AC3E}">
        <p14:creationId xmlns:p14="http://schemas.microsoft.com/office/powerpoint/2010/main" val="2144138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51620" y="1080093"/>
            <a:ext cx="8229600" cy="430887"/>
          </a:xfrm>
        </p:spPr>
        <p:txBody>
          <a:bodyPr>
            <a:spAutoFit/>
          </a:bodyPr>
          <a:lstStyle/>
          <a:p>
            <a:r>
              <a:rPr lang="en-US" sz="2800" dirty="0"/>
              <a:t>Theories of Value-based Leadership </a:t>
            </a:r>
            <a:r>
              <a:rPr lang="en-US" sz="2000" dirty="0"/>
              <a:t>(2 of 3)</a:t>
            </a:r>
          </a:p>
        </p:txBody>
      </p:sp>
      <p:sp>
        <p:nvSpPr>
          <p:cNvPr id="5" name="Content Placeholder 4"/>
          <p:cNvSpPr>
            <a:spLocks noGrp="1"/>
          </p:cNvSpPr>
          <p:nvPr>
            <p:ph idx="1"/>
          </p:nvPr>
        </p:nvSpPr>
        <p:spPr>
          <a:xfrm>
            <a:off x="337278" y="1664804"/>
            <a:ext cx="8229600" cy="746599"/>
          </a:xfrm>
        </p:spPr>
        <p:txBody>
          <a:bodyPr/>
          <a:lstStyle/>
          <a:p>
            <a:pPr marL="0" indent="0">
              <a:buNone/>
            </a:pPr>
            <a:r>
              <a:rPr lang="en-US" sz="2000" b="1" dirty="0"/>
              <a:t>TABLE 9-1</a:t>
            </a:r>
            <a:r>
              <a:rPr lang="en-IN" sz="2000" dirty="0"/>
              <a:t> </a:t>
            </a:r>
            <a:r>
              <a:rPr lang="en-US" sz="2000" dirty="0"/>
              <a:t>Explanation of Values Emphasized in Theories of Ethical leadership</a:t>
            </a:r>
            <a:endParaRPr lang="en-IN" sz="2000" dirty="0"/>
          </a:p>
        </p:txBody>
      </p:sp>
      <p:graphicFrame>
        <p:nvGraphicFramePr>
          <p:cNvPr id="10" name="Table 9"/>
          <p:cNvGraphicFramePr>
            <a:graphicFrameLocks noGrp="1"/>
          </p:cNvGraphicFramePr>
          <p:nvPr>
            <p:extLst>
              <p:ext uri="{D42A27DB-BD31-4B8C-83A1-F6EECF244321}">
                <p14:modId xmlns:p14="http://schemas.microsoft.com/office/powerpoint/2010/main" val="3102063070"/>
              </p:ext>
            </p:extLst>
          </p:nvPr>
        </p:nvGraphicFramePr>
        <p:xfrm>
          <a:off x="337278" y="2564904"/>
          <a:ext cx="8354284" cy="3149304"/>
        </p:xfrm>
        <a:graphic>
          <a:graphicData uri="http://schemas.openxmlformats.org/drawingml/2006/table">
            <a:tbl>
              <a:tblPr firstRow="1">
                <a:tableStyleId>{0E3FDE45-AF77-4B5C-9715-49D594BDF05E}</a:tableStyleId>
              </a:tblPr>
              <a:tblGrid>
                <a:gridCol w="8354284">
                  <a:extLst>
                    <a:ext uri="{9D8B030D-6E8A-4147-A177-3AD203B41FA5}">
                      <a16:colId xmlns:a16="http://schemas.microsoft.com/office/drawing/2014/main" val="20000"/>
                    </a:ext>
                  </a:extLst>
                </a:gridCol>
              </a:tblGrid>
              <a:tr h="670131">
                <a:tc>
                  <a:txBody>
                    <a:bodyPr/>
                    <a:lstStyle/>
                    <a:p>
                      <a:r>
                        <a:rPr lang="en-IN" sz="1800" b="1" i="1" u="none" strike="noStrike" kern="1200" baseline="0" dirty="0">
                          <a:solidFill>
                            <a:schemeClr val="tx1"/>
                          </a:solidFill>
                          <a:latin typeface="+mn-lt"/>
                          <a:ea typeface="+mn-ea"/>
                          <a:cs typeface="+mn-cs"/>
                        </a:rPr>
                        <a:t>Integrity</a:t>
                      </a:r>
                      <a:r>
                        <a:rPr lang="en-IN" sz="1800" b="1" i="0" u="none" strike="noStrike" kern="1200" baseline="0" dirty="0">
                          <a:solidFill>
                            <a:schemeClr val="tx1"/>
                          </a:solidFill>
                          <a:latin typeface="+mn-lt"/>
                          <a:ea typeface="+mn-ea"/>
                          <a:cs typeface="+mn-cs"/>
                        </a:rPr>
                        <a:t>: </a:t>
                      </a:r>
                      <a:r>
                        <a:rPr lang="en-IN" sz="1800" b="0" i="0" u="none" strike="noStrike" kern="1200" baseline="0" dirty="0">
                          <a:solidFill>
                            <a:schemeClr val="tx1"/>
                          </a:solidFill>
                          <a:latin typeface="+mn-lt"/>
                          <a:ea typeface="+mn-ea"/>
                          <a:cs typeface="+mn-cs"/>
                        </a:rPr>
                        <a:t>Communicates in an open and honest way, keeps promises and commitments, acts in ways that are consistent with espoused values, admits and accepts responsibility for mistakes, does not attempt to manipulate or deceive people</a:t>
                      </a:r>
                      <a:endParaRPr lang="en-US" sz="1800" b="0" i="0" u="none" strike="noStrike" kern="1200" baseline="0" dirty="0">
                        <a:solidFill>
                          <a:schemeClr val="tx1"/>
                        </a:solidFill>
                        <a:latin typeface="+mn-lt"/>
                        <a:ea typeface="+mn-ea"/>
                        <a:cs typeface="+mn-cs"/>
                      </a:endParaRPr>
                    </a:p>
                  </a:txBody>
                  <a:tcPr marL="43930" marR="43930" marT="21964" marB="21964">
                    <a:lnT w="12700" cmpd="sng">
                      <a:noFill/>
                    </a:lnT>
                    <a:lnB w="28575" cap="flat" cmpd="sng" algn="ctr">
                      <a:solidFill>
                        <a:schemeClr val="bg1"/>
                      </a:solidFill>
                      <a:prstDash val="solid"/>
                      <a:round/>
                      <a:headEnd type="none" w="med" len="med"/>
                      <a:tailEnd type="none" w="med" len="med"/>
                    </a:lnB>
                    <a:solidFill>
                      <a:srgbClr val="D4EAE4"/>
                    </a:solidFill>
                  </a:tcPr>
                </a:tc>
                <a:extLst>
                  <a:ext uri="{0D108BD9-81ED-4DB2-BD59-A6C34878D82A}">
                    <a16:rowId xmlns:a16="http://schemas.microsoft.com/office/drawing/2014/main" val="10000"/>
                  </a:ext>
                </a:extLst>
              </a:tr>
              <a:tr h="670131">
                <a:tc>
                  <a:txBody>
                    <a:bodyPr/>
                    <a:lstStyle/>
                    <a:p>
                      <a:r>
                        <a:rPr lang="en-IN" sz="1800" b="1" i="1" u="none" strike="noStrike" kern="1200" baseline="0" dirty="0">
                          <a:solidFill>
                            <a:schemeClr val="tx1"/>
                          </a:solidFill>
                          <a:latin typeface="+mn-lt"/>
                          <a:ea typeface="+mn-ea"/>
                          <a:cs typeface="+mn-cs"/>
                        </a:rPr>
                        <a:t>Altruism</a:t>
                      </a:r>
                      <a:r>
                        <a:rPr lang="en-IN" sz="1800" b="1" i="0" u="none" strike="noStrike" kern="1200" baseline="0" dirty="0">
                          <a:solidFill>
                            <a:schemeClr val="tx1"/>
                          </a:solidFill>
                          <a:latin typeface="+mn-lt"/>
                          <a:ea typeface="+mn-ea"/>
                          <a:cs typeface="+mn-cs"/>
                        </a:rPr>
                        <a:t>: </a:t>
                      </a:r>
                      <a:r>
                        <a:rPr lang="en-IN" sz="1800" b="0" i="0" u="none" strike="noStrike" kern="1200" baseline="0" dirty="0">
                          <a:solidFill>
                            <a:schemeClr val="tx1"/>
                          </a:solidFill>
                          <a:latin typeface="+mn-lt"/>
                          <a:ea typeface="+mn-ea"/>
                          <a:cs typeface="+mn-cs"/>
                        </a:rPr>
                        <a:t>Enjoys helping others, is willing to take risks or make sacrifices to protect or benefit others, puts the needs of others ahead of own needs, volunteers for service activities that require extra time and are not part of the formal job requirements</a:t>
                      </a:r>
                      <a:endParaRPr lang="en-US" sz="1800" b="0" i="0" u="none" strike="noStrike" kern="1200" baseline="0" dirty="0">
                        <a:solidFill>
                          <a:schemeClr val="tx1"/>
                        </a:solidFill>
                        <a:latin typeface="+mn-lt"/>
                        <a:ea typeface="+mn-ea"/>
                        <a:cs typeface="+mn-cs"/>
                      </a:endParaRPr>
                    </a:p>
                  </a:txBody>
                  <a:tcPr marL="43930" marR="43930" marT="21964" marB="21964">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D4EAE4"/>
                    </a:solidFill>
                  </a:tcPr>
                </a:tc>
                <a:extLst>
                  <a:ext uri="{0D108BD9-81ED-4DB2-BD59-A6C34878D82A}">
                    <a16:rowId xmlns:a16="http://schemas.microsoft.com/office/drawing/2014/main" val="10001"/>
                  </a:ext>
                </a:extLst>
              </a:tr>
              <a:tr h="705398">
                <a:tc>
                  <a:txBody>
                    <a:bodyPr/>
                    <a:lstStyle/>
                    <a:p>
                      <a:r>
                        <a:rPr lang="en-IN" sz="1800" b="1" i="1" u="none" strike="noStrike" kern="1200" baseline="0" dirty="0">
                          <a:solidFill>
                            <a:schemeClr val="tx1"/>
                          </a:solidFill>
                          <a:latin typeface="+mn-lt"/>
                          <a:ea typeface="+mn-ea"/>
                          <a:cs typeface="+mn-cs"/>
                        </a:rPr>
                        <a:t>Humility</a:t>
                      </a:r>
                      <a:r>
                        <a:rPr lang="en-IN" sz="1800" b="1" i="0" u="none" strike="noStrike" kern="1200" baseline="0" dirty="0">
                          <a:solidFill>
                            <a:schemeClr val="tx1"/>
                          </a:solidFill>
                          <a:latin typeface="+mn-lt"/>
                          <a:ea typeface="+mn-ea"/>
                          <a:cs typeface="+mn-cs"/>
                        </a:rPr>
                        <a:t>: </a:t>
                      </a:r>
                      <a:r>
                        <a:rPr lang="en-IN" sz="1800" b="0" i="0" u="none" strike="noStrike" kern="1200" baseline="0" dirty="0">
                          <a:solidFill>
                            <a:schemeClr val="tx1"/>
                          </a:solidFill>
                          <a:latin typeface="+mn-lt"/>
                          <a:ea typeface="+mn-ea"/>
                          <a:cs typeface="+mn-cs"/>
                        </a:rPr>
                        <a:t>Treats others with respect, avoids status symbols and special privileges, admits limitations and mistakes, is modest about achievements, emphasizes the contributions by others when a collective effort is successful</a:t>
                      </a:r>
                      <a:endParaRPr lang="en-IN" sz="1800" dirty="0"/>
                    </a:p>
                  </a:txBody>
                  <a:tcPr marL="43930" marR="43930" marT="21964" marB="21964">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D4EAE4"/>
                    </a:solidFill>
                  </a:tcP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39268447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1239977"/>
            <a:ext cx="8229600" cy="369332"/>
          </a:xfrm>
        </p:spPr>
        <p:txBody>
          <a:bodyPr>
            <a:spAutoFit/>
          </a:bodyPr>
          <a:lstStyle/>
          <a:p>
            <a:pPr algn="ctr"/>
            <a:r>
              <a:rPr lang="en-US" sz="2400" dirty="0"/>
              <a:t>Theories of Value-based Leadership </a:t>
            </a:r>
            <a:r>
              <a:rPr lang="en-US" sz="1800" dirty="0"/>
              <a:t>(3 of 3)</a:t>
            </a:r>
          </a:p>
        </p:txBody>
      </p:sp>
      <p:sp>
        <p:nvSpPr>
          <p:cNvPr id="5" name="Content Placeholder 4"/>
          <p:cNvSpPr>
            <a:spLocks noGrp="1"/>
          </p:cNvSpPr>
          <p:nvPr>
            <p:ph idx="1"/>
          </p:nvPr>
        </p:nvSpPr>
        <p:spPr>
          <a:xfrm>
            <a:off x="457200" y="1808820"/>
            <a:ext cx="8229600" cy="617024"/>
          </a:xfrm>
        </p:spPr>
        <p:txBody>
          <a:bodyPr/>
          <a:lstStyle/>
          <a:p>
            <a:pPr marL="0" indent="0">
              <a:buNone/>
            </a:pPr>
            <a:r>
              <a:rPr lang="en-US" sz="1800" b="1" dirty="0"/>
              <a:t>TABLE 9-1</a:t>
            </a:r>
            <a:r>
              <a:rPr lang="en-IN" sz="1800" dirty="0"/>
              <a:t> </a:t>
            </a:r>
            <a:r>
              <a:rPr lang="en-US" sz="1800" dirty="0"/>
              <a:t>Explanation of Values Emphasized in Theories of Ethical leadership</a:t>
            </a:r>
            <a:endParaRPr lang="en-IN" sz="1800" dirty="0"/>
          </a:p>
        </p:txBody>
      </p:sp>
      <p:graphicFrame>
        <p:nvGraphicFramePr>
          <p:cNvPr id="10" name="Table 9"/>
          <p:cNvGraphicFramePr>
            <a:graphicFrameLocks noGrp="1"/>
          </p:cNvGraphicFramePr>
          <p:nvPr>
            <p:extLst>
              <p:ext uri="{D42A27DB-BD31-4B8C-83A1-F6EECF244321}">
                <p14:modId xmlns:p14="http://schemas.microsoft.com/office/powerpoint/2010/main" val="527439599"/>
              </p:ext>
            </p:extLst>
          </p:nvPr>
        </p:nvGraphicFramePr>
        <p:xfrm>
          <a:off x="394858" y="2207842"/>
          <a:ext cx="8354284" cy="3833312"/>
        </p:xfrm>
        <a:graphic>
          <a:graphicData uri="http://schemas.openxmlformats.org/drawingml/2006/table">
            <a:tbl>
              <a:tblPr firstRow="1">
                <a:tableStyleId>{0E3FDE45-AF77-4B5C-9715-49D594BDF05E}</a:tableStyleId>
              </a:tblPr>
              <a:tblGrid>
                <a:gridCol w="8354284">
                  <a:extLst>
                    <a:ext uri="{9D8B030D-6E8A-4147-A177-3AD203B41FA5}">
                      <a16:colId xmlns:a16="http://schemas.microsoft.com/office/drawing/2014/main" val="20000"/>
                    </a:ext>
                  </a:extLst>
                </a:gridCol>
              </a:tblGrid>
              <a:tr h="705398">
                <a:tc>
                  <a:txBody>
                    <a:bodyPr/>
                    <a:lstStyle/>
                    <a:p>
                      <a:r>
                        <a:rPr lang="en-IN" sz="1600" b="1" i="1" u="none" strike="noStrike" kern="1200" baseline="0" dirty="0">
                          <a:solidFill>
                            <a:schemeClr val="tx1"/>
                          </a:solidFill>
                          <a:latin typeface="+mn-lt"/>
                          <a:ea typeface="+mn-ea"/>
                          <a:cs typeface="+mn-cs"/>
                        </a:rPr>
                        <a:t>Empathy and healing</a:t>
                      </a:r>
                      <a:r>
                        <a:rPr lang="en-IN" sz="1600" b="1" i="0" u="none" strike="noStrike" kern="1200" baseline="0" dirty="0">
                          <a:solidFill>
                            <a:schemeClr val="tx1"/>
                          </a:solidFill>
                          <a:latin typeface="+mn-lt"/>
                          <a:ea typeface="+mn-ea"/>
                          <a:cs typeface="+mn-cs"/>
                        </a:rPr>
                        <a:t>: </a:t>
                      </a:r>
                      <a:r>
                        <a:rPr lang="en-IN" sz="1600" b="0" i="0" u="none" strike="noStrike" kern="1200" baseline="0" dirty="0">
                          <a:solidFill>
                            <a:schemeClr val="tx1"/>
                          </a:solidFill>
                          <a:latin typeface="+mn-lt"/>
                          <a:ea typeface="+mn-ea"/>
                          <a:cs typeface="+mn-cs"/>
                        </a:rPr>
                        <a:t>Helps others cope with emotional distress, encourages acceptance of diversity, acts as a mediator or peacemaker, encourages forgiveness and reconciliation after a</a:t>
                      </a:r>
                    </a:p>
                    <a:p>
                      <a:r>
                        <a:rPr lang="en-IN" sz="1600" b="0" i="0" u="none" strike="noStrike" kern="1200" baseline="0" dirty="0">
                          <a:solidFill>
                            <a:schemeClr val="tx1"/>
                          </a:solidFill>
                          <a:latin typeface="+mn-lt"/>
                          <a:ea typeface="+mn-ea"/>
                          <a:cs typeface="+mn-cs"/>
                        </a:rPr>
                        <a:t>divisive conflict</a:t>
                      </a:r>
                      <a:endParaRPr lang="en-IN" sz="1600" dirty="0"/>
                    </a:p>
                  </a:txBody>
                  <a:tcPr marL="43930" marR="43930" marT="21964" marB="21964">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D4EAE4"/>
                    </a:solidFill>
                  </a:tcPr>
                </a:tc>
                <a:extLst>
                  <a:ext uri="{0D108BD9-81ED-4DB2-BD59-A6C34878D82A}">
                    <a16:rowId xmlns:a16="http://schemas.microsoft.com/office/drawing/2014/main" val="10000"/>
                  </a:ext>
                </a:extLst>
              </a:tr>
              <a:tr h="748594">
                <a:tc>
                  <a:txBody>
                    <a:bodyPr/>
                    <a:lstStyle/>
                    <a:p>
                      <a:r>
                        <a:rPr lang="en-IN" sz="1600" b="1" i="1" u="none" strike="noStrike" kern="1200" baseline="0" dirty="0">
                          <a:solidFill>
                            <a:schemeClr val="tx1"/>
                          </a:solidFill>
                          <a:latin typeface="+mn-lt"/>
                          <a:ea typeface="+mn-ea"/>
                          <a:cs typeface="+mn-cs"/>
                        </a:rPr>
                        <a:t>Personal growth</a:t>
                      </a:r>
                      <a:r>
                        <a:rPr lang="en-IN" sz="1600" b="1" i="0" u="none" strike="noStrike" kern="1200" baseline="0" dirty="0">
                          <a:solidFill>
                            <a:schemeClr val="tx1"/>
                          </a:solidFill>
                          <a:latin typeface="+mn-lt"/>
                          <a:ea typeface="+mn-ea"/>
                          <a:cs typeface="+mn-cs"/>
                        </a:rPr>
                        <a:t>: </a:t>
                      </a:r>
                      <a:r>
                        <a:rPr lang="en-IN" sz="1600" b="0" i="0" u="none" strike="noStrike" kern="1200" baseline="0" dirty="0">
                          <a:solidFill>
                            <a:schemeClr val="tx1"/>
                          </a:solidFill>
                          <a:latin typeface="+mn-lt"/>
                          <a:ea typeface="+mn-ea"/>
                          <a:cs typeface="+mn-cs"/>
                        </a:rPr>
                        <a:t>Encourages and facilitates the development of individual confidence and ability, even when not important for the current job; provides learning opportunities despite a risk of mistakes; provides mentoring and coaching when needed; helps people learn from mistakes.</a:t>
                      </a:r>
                      <a:endParaRPr lang="en-IN" sz="1600" dirty="0"/>
                    </a:p>
                  </a:txBody>
                  <a:tcPr marL="43930" marR="43930" marT="21964" marB="21964">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D4EAE4"/>
                    </a:solidFill>
                  </a:tcPr>
                </a:tc>
                <a:extLst>
                  <a:ext uri="{0D108BD9-81ED-4DB2-BD59-A6C34878D82A}">
                    <a16:rowId xmlns:a16="http://schemas.microsoft.com/office/drawing/2014/main" val="10001"/>
                  </a:ext>
                </a:extLst>
              </a:tr>
              <a:tr h="705398">
                <a:tc>
                  <a:txBody>
                    <a:bodyPr/>
                    <a:lstStyle/>
                    <a:p>
                      <a:r>
                        <a:rPr lang="en-IN" sz="1600" b="1" i="1" u="none" strike="noStrike" kern="1200" baseline="0" dirty="0">
                          <a:solidFill>
                            <a:schemeClr val="tx1"/>
                          </a:solidFill>
                          <a:latin typeface="+mn-lt"/>
                          <a:ea typeface="+mn-ea"/>
                          <a:cs typeface="+mn-cs"/>
                        </a:rPr>
                        <a:t>Fairness and justice</a:t>
                      </a:r>
                      <a:r>
                        <a:rPr lang="en-IN" sz="1600" b="1" i="0" u="none" strike="noStrike" kern="1200" baseline="0" dirty="0">
                          <a:solidFill>
                            <a:schemeClr val="tx1"/>
                          </a:solidFill>
                          <a:latin typeface="+mn-lt"/>
                          <a:ea typeface="+mn-ea"/>
                          <a:cs typeface="+mn-cs"/>
                        </a:rPr>
                        <a:t>: </a:t>
                      </a:r>
                      <a:r>
                        <a:rPr lang="en-IN" sz="1600" b="0" i="0" u="none" strike="noStrike" kern="1200" baseline="0" dirty="0">
                          <a:solidFill>
                            <a:schemeClr val="tx1"/>
                          </a:solidFill>
                          <a:latin typeface="+mn-lt"/>
                          <a:ea typeface="+mn-ea"/>
                          <a:cs typeface="+mn-cs"/>
                        </a:rPr>
                        <a:t>Encourages and supports fair treatment of people, speaks out against unfair and unjust practices or policies, opposes attempts to manipulate or deceive people or to undermine or violate their civil rights</a:t>
                      </a:r>
                      <a:endParaRPr lang="en-IN" sz="1600" dirty="0"/>
                    </a:p>
                  </a:txBody>
                  <a:tcPr marL="43930" marR="43930" marT="21964" marB="21964">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D4EAE4"/>
                    </a:solidFill>
                  </a:tcPr>
                </a:tc>
                <a:extLst>
                  <a:ext uri="{0D108BD9-81ED-4DB2-BD59-A6C34878D82A}">
                    <a16:rowId xmlns:a16="http://schemas.microsoft.com/office/drawing/2014/main" val="10002"/>
                  </a:ext>
                </a:extLst>
              </a:tr>
              <a:tr h="748594">
                <a:tc>
                  <a:txBody>
                    <a:bodyPr/>
                    <a:lstStyle/>
                    <a:p>
                      <a:r>
                        <a:rPr lang="en-IN" sz="1600" b="1" i="1" u="none" strike="noStrike" kern="1200" baseline="0" dirty="0">
                          <a:solidFill>
                            <a:schemeClr val="tx1"/>
                          </a:solidFill>
                          <a:latin typeface="+mn-lt"/>
                          <a:ea typeface="+mn-ea"/>
                          <a:cs typeface="+mn-cs"/>
                        </a:rPr>
                        <a:t>Empowerment</a:t>
                      </a:r>
                      <a:r>
                        <a:rPr lang="en-IN" sz="1600" b="1" i="0" u="none" strike="noStrike" kern="1200" baseline="0" dirty="0">
                          <a:solidFill>
                            <a:schemeClr val="tx1"/>
                          </a:solidFill>
                          <a:latin typeface="+mn-lt"/>
                          <a:ea typeface="+mn-ea"/>
                          <a:cs typeface="+mn-cs"/>
                        </a:rPr>
                        <a:t>: </a:t>
                      </a:r>
                      <a:r>
                        <a:rPr lang="en-IN" sz="1600" b="0" i="0" u="none" strike="noStrike" kern="1200" baseline="0" dirty="0">
                          <a:solidFill>
                            <a:schemeClr val="tx1"/>
                          </a:solidFill>
                          <a:latin typeface="+mn-lt"/>
                          <a:ea typeface="+mn-ea"/>
                          <a:cs typeface="+mn-cs"/>
                        </a:rPr>
                        <a:t>Consults with others about decisions that will affect them, provides an appropriate amount of autonomy and discretion to subordinates, shares sensitive information with them, encourages them to express concerns or dissenting views without becoming defensive</a:t>
                      </a:r>
                      <a:endParaRPr lang="en-IN" sz="1600" dirty="0"/>
                    </a:p>
                  </a:txBody>
                  <a:tcPr marL="43930" marR="43930" marT="21964" marB="21964">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D4EAE4"/>
                    </a:solidFill>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88727508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32813" y="1068236"/>
            <a:ext cx="6779096" cy="369332"/>
          </a:xfrm>
        </p:spPr>
        <p:txBody>
          <a:bodyPr wrap="square">
            <a:spAutoFit/>
          </a:bodyPr>
          <a:lstStyle/>
          <a:p>
            <a:pPr algn="ctr"/>
            <a:r>
              <a:rPr lang="en-US" sz="2400" dirty="0">
                <a:latin typeface="+mn-lt"/>
              </a:rPr>
              <a:t>Comparison and Evaluation of Theories </a:t>
            </a:r>
            <a:r>
              <a:rPr lang="en-US" sz="1800" dirty="0">
                <a:latin typeface="+mn-lt"/>
              </a:rPr>
              <a:t>(1 of 2)</a:t>
            </a:r>
          </a:p>
        </p:txBody>
      </p:sp>
      <p:sp>
        <p:nvSpPr>
          <p:cNvPr id="4" name="Content Placeholder 3"/>
          <p:cNvSpPr>
            <a:spLocks noGrp="1"/>
          </p:cNvSpPr>
          <p:nvPr>
            <p:ph idx="13"/>
          </p:nvPr>
        </p:nvSpPr>
        <p:spPr>
          <a:xfrm>
            <a:off x="457200" y="1460209"/>
            <a:ext cx="8229600" cy="353356"/>
          </a:xfrm>
        </p:spPr>
        <p:txBody>
          <a:bodyPr/>
          <a:lstStyle/>
          <a:p>
            <a:pPr marL="457200" indent="-457200">
              <a:buFont typeface="+mj-lt"/>
              <a:buAutoNum type="arabicPeriod"/>
            </a:pPr>
            <a:r>
              <a:rPr lang="en-US" dirty="0"/>
              <a:t>Comparison to Transformational and Charismatic Leadership</a:t>
            </a:r>
          </a:p>
        </p:txBody>
      </p:sp>
      <p:sp>
        <p:nvSpPr>
          <p:cNvPr id="3" name="Content Placeholder 2"/>
          <p:cNvSpPr>
            <a:spLocks noGrp="1"/>
          </p:cNvSpPr>
          <p:nvPr>
            <p:ph idx="1"/>
          </p:nvPr>
        </p:nvSpPr>
        <p:spPr>
          <a:xfrm>
            <a:off x="457200" y="1819307"/>
            <a:ext cx="8229600" cy="316632"/>
          </a:xfrm>
        </p:spPr>
        <p:txBody>
          <a:bodyPr/>
          <a:lstStyle/>
          <a:p>
            <a:pPr marL="0" indent="0" eaLnBrk="0" fontAlgn="base" hangingPunct="0">
              <a:buNone/>
            </a:pPr>
            <a:r>
              <a:rPr lang="en-US" b="1" dirty="0"/>
              <a:t>TABLE 9-2</a:t>
            </a:r>
            <a:r>
              <a:rPr lang="en-IN" dirty="0"/>
              <a:t> Suggested Criteria for Evaluating Ethical Leadership</a:t>
            </a:r>
          </a:p>
          <a:p>
            <a:pPr marL="0" indent="0">
              <a:buNone/>
            </a:pPr>
            <a:endParaRPr lang="en-IN" dirty="0"/>
          </a:p>
        </p:txBody>
      </p:sp>
      <p:graphicFrame>
        <p:nvGraphicFramePr>
          <p:cNvPr id="8" name="Table 1"/>
          <p:cNvGraphicFramePr>
            <a:graphicFrameLocks/>
          </p:cNvGraphicFramePr>
          <p:nvPr>
            <p:extLst>
              <p:ext uri="{D42A27DB-BD31-4B8C-83A1-F6EECF244321}">
                <p14:modId xmlns:p14="http://schemas.microsoft.com/office/powerpoint/2010/main" val="2838775022"/>
              </p:ext>
            </p:extLst>
          </p:nvPr>
        </p:nvGraphicFramePr>
        <p:xfrm>
          <a:off x="397563" y="2141681"/>
          <a:ext cx="8214346" cy="3974655"/>
        </p:xfrm>
        <a:graphic>
          <a:graphicData uri="http://schemas.openxmlformats.org/drawingml/2006/table">
            <a:tbl>
              <a:tblPr firstRow="1">
                <a:tableStyleId>{0E3FDE45-AF77-4B5C-9715-49D594BDF05E}</a:tableStyleId>
              </a:tblPr>
              <a:tblGrid>
                <a:gridCol w="2382465">
                  <a:extLst>
                    <a:ext uri="{9D8B030D-6E8A-4147-A177-3AD203B41FA5}">
                      <a16:colId xmlns:a16="http://schemas.microsoft.com/office/drawing/2014/main" val="20000"/>
                    </a:ext>
                  </a:extLst>
                </a:gridCol>
                <a:gridCol w="2736304">
                  <a:extLst>
                    <a:ext uri="{9D8B030D-6E8A-4147-A177-3AD203B41FA5}">
                      <a16:colId xmlns:a16="http://schemas.microsoft.com/office/drawing/2014/main" val="20001"/>
                    </a:ext>
                  </a:extLst>
                </a:gridCol>
                <a:gridCol w="3095577">
                  <a:extLst>
                    <a:ext uri="{9D8B030D-6E8A-4147-A177-3AD203B41FA5}">
                      <a16:colId xmlns:a16="http://schemas.microsoft.com/office/drawing/2014/main" val="20002"/>
                    </a:ext>
                  </a:extLst>
                </a:gridCol>
              </a:tblGrid>
              <a:tr h="291917">
                <a:tc>
                  <a:txBody>
                    <a:bodyPr/>
                    <a:lstStyle/>
                    <a:p>
                      <a:pPr marL="0" marR="0" lvl="0" indent="0" algn="l" defTabSz="914400" rtl="0" eaLnBrk="0" fontAlgn="base" latinLnBrk="0" hangingPunct="0">
                        <a:lnSpc>
                          <a:spcPct val="100000"/>
                        </a:lnSpc>
                        <a:spcBef>
                          <a:spcPct val="20000"/>
                        </a:spcBef>
                        <a:spcAft>
                          <a:spcPct val="0"/>
                        </a:spcAft>
                        <a:buClr>
                          <a:srgbClr val="3C1581"/>
                        </a:buClr>
                        <a:buSzTx/>
                        <a:buFont typeface="Arial" pitchFamily="34" charset="0"/>
                        <a:buNone/>
                        <a:tabLst/>
                      </a:pPr>
                      <a:r>
                        <a:rPr kumimoji="0" lang="en-US" sz="1050" b="1" u="none" strike="noStrike" cap="none" normalizeH="0" baseline="0" dirty="0">
                          <a:ln>
                            <a:noFill/>
                          </a:ln>
                          <a:solidFill>
                            <a:schemeClr val="bg1"/>
                          </a:solidFill>
                          <a:effectLst/>
                          <a:latin typeface="+mn-lt"/>
                          <a:cs typeface="Arial" panose="020B0604020202020204" pitchFamily="34" charset="0"/>
                        </a:rPr>
                        <a:t>Criterion</a:t>
                      </a:r>
                      <a:endParaRPr kumimoji="0" lang="en-US" sz="1050" b="1" i="0" u="none" strike="noStrike" cap="none" normalizeH="0" baseline="0" dirty="0">
                        <a:ln>
                          <a:noFill/>
                        </a:ln>
                        <a:solidFill>
                          <a:schemeClr val="bg1"/>
                        </a:solidFill>
                        <a:effectLst/>
                        <a:latin typeface="+mn-lt"/>
                        <a:cs typeface="Arial" panose="020B0604020202020204" pitchFamily="34" charset="0"/>
                      </a:endParaRPr>
                    </a:p>
                  </a:txBody>
                  <a:tcPr marL="36949" marR="36949" marT="18474" marB="18474" horzOverflow="overflow">
                    <a:lnR w="76200" cap="flat" cmpd="sng" algn="ctr">
                      <a:solidFill>
                        <a:schemeClr val="bg1"/>
                      </a:solidFill>
                      <a:prstDash val="solid"/>
                      <a:round/>
                      <a:headEnd type="none" w="med" len="med"/>
                      <a:tailEnd type="none" w="med" len="med"/>
                    </a:lnR>
                    <a:lnT w="3175" cap="flat" cmpd="sng" algn="ctr">
                      <a:solidFill>
                        <a:schemeClr val="bg1"/>
                      </a:solidFill>
                      <a:prstDash val="solid"/>
                      <a:round/>
                      <a:headEnd type="none" w="med" len="med"/>
                      <a:tailEnd type="none" w="med" len="med"/>
                    </a:lnT>
                    <a:lnB w="3175" cap="flat" cmpd="sng" algn="ctr">
                      <a:solidFill>
                        <a:schemeClr val="bg1"/>
                      </a:solidFill>
                      <a:prstDash val="solid"/>
                      <a:round/>
                      <a:headEnd type="none" w="med" len="med"/>
                      <a:tailEnd type="none" w="med" len="med"/>
                    </a:lnB>
                    <a:solidFill>
                      <a:srgbClr val="007FA3"/>
                    </a:solidFill>
                  </a:tcPr>
                </a:tc>
                <a:tc>
                  <a:txBody>
                    <a:bodyPr/>
                    <a:lstStyle/>
                    <a:p>
                      <a:pPr marL="0" marR="0" lvl="0" indent="0" algn="ctr" defTabSz="914400" rtl="0" eaLnBrk="0" fontAlgn="base" latinLnBrk="0" hangingPunct="0">
                        <a:lnSpc>
                          <a:spcPct val="100000"/>
                        </a:lnSpc>
                        <a:spcBef>
                          <a:spcPct val="20000"/>
                        </a:spcBef>
                        <a:spcAft>
                          <a:spcPct val="0"/>
                        </a:spcAft>
                        <a:buClr>
                          <a:srgbClr val="3C1581"/>
                        </a:buClr>
                        <a:buSzTx/>
                        <a:buFont typeface="Arial" pitchFamily="34" charset="0"/>
                        <a:buNone/>
                        <a:tabLst/>
                      </a:pPr>
                      <a:r>
                        <a:rPr kumimoji="0" lang="en-US" sz="1050" b="1" u="none" strike="noStrike" cap="none" normalizeH="0" baseline="0" dirty="0">
                          <a:ln>
                            <a:noFill/>
                          </a:ln>
                          <a:solidFill>
                            <a:schemeClr val="bg1"/>
                          </a:solidFill>
                          <a:effectLst/>
                          <a:latin typeface="+mn-lt"/>
                          <a:cs typeface="Arial" panose="020B0604020202020204" pitchFamily="34" charset="0"/>
                        </a:rPr>
                        <a:t>Ethical Leadership</a:t>
                      </a:r>
                      <a:endParaRPr kumimoji="0" lang="en-US" sz="1050" b="1" i="0" u="none" strike="noStrike" cap="none" normalizeH="0" baseline="0" dirty="0">
                        <a:ln>
                          <a:noFill/>
                        </a:ln>
                        <a:solidFill>
                          <a:schemeClr val="bg1"/>
                        </a:solidFill>
                        <a:effectLst/>
                        <a:latin typeface="+mn-lt"/>
                        <a:cs typeface="Arial" panose="020B0604020202020204" pitchFamily="34" charset="0"/>
                      </a:endParaRPr>
                    </a:p>
                  </a:txBody>
                  <a:tcPr marL="36949" marR="36949" marT="18474" marB="18474" horzOverflow="overflow">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3175" cap="flat" cmpd="sng" algn="ctr">
                      <a:solidFill>
                        <a:schemeClr val="bg1"/>
                      </a:solidFill>
                      <a:prstDash val="solid"/>
                      <a:round/>
                      <a:headEnd type="none" w="med" len="med"/>
                      <a:tailEnd type="none" w="med" len="med"/>
                    </a:lnT>
                    <a:lnB w="3175" cap="flat" cmpd="sng" algn="ctr">
                      <a:solidFill>
                        <a:schemeClr val="bg1"/>
                      </a:solidFill>
                      <a:prstDash val="solid"/>
                      <a:round/>
                      <a:headEnd type="none" w="med" len="med"/>
                      <a:tailEnd type="none" w="med" len="med"/>
                    </a:lnB>
                    <a:solidFill>
                      <a:srgbClr val="007FA3"/>
                    </a:solidFill>
                  </a:tcPr>
                </a:tc>
                <a:tc>
                  <a:txBody>
                    <a:bodyPr/>
                    <a:lstStyle/>
                    <a:p>
                      <a:pPr marL="0" marR="0" lvl="0" indent="0" algn="l" defTabSz="914400" rtl="0" eaLnBrk="0" fontAlgn="base" latinLnBrk="0" hangingPunct="0">
                        <a:lnSpc>
                          <a:spcPct val="100000"/>
                        </a:lnSpc>
                        <a:spcBef>
                          <a:spcPct val="20000"/>
                        </a:spcBef>
                        <a:spcAft>
                          <a:spcPct val="0"/>
                        </a:spcAft>
                        <a:buClr>
                          <a:srgbClr val="3C1581"/>
                        </a:buClr>
                        <a:buSzTx/>
                        <a:buFont typeface="Arial" pitchFamily="34" charset="0"/>
                        <a:buNone/>
                        <a:tabLst/>
                      </a:pPr>
                      <a:r>
                        <a:rPr kumimoji="0" lang="en-US" sz="1050" b="1" u="none" strike="noStrike" cap="none" normalizeH="0" baseline="0" dirty="0">
                          <a:ln>
                            <a:noFill/>
                          </a:ln>
                          <a:solidFill>
                            <a:schemeClr val="bg1"/>
                          </a:solidFill>
                          <a:effectLst/>
                          <a:latin typeface="+mn-lt"/>
                          <a:cs typeface="Arial" panose="020B0604020202020204" pitchFamily="34" charset="0"/>
                        </a:rPr>
                        <a:t>Unethical Leadership</a:t>
                      </a:r>
                      <a:endParaRPr kumimoji="0" lang="en-US" sz="1050" b="1" i="0" u="none" strike="noStrike" cap="none" normalizeH="0" baseline="0" dirty="0">
                        <a:ln>
                          <a:noFill/>
                        </a:ln>
                        <a:solidFill>
                          <a:schemeClr val="bg1"/>
                        </a:solidFill>
                        <a:effectLst/>
                        <a:latin typeface="+mn-lt"/>
                        <a:cs typeface="Arial" panose="020B0604020202020204" pitchFamily="34" charset="0"/>
                      </a:endParaRPr>
                    </a:p>
                  </a:txBody>
                  <a:tcPr marL="36949" marR="36949" marT="18474" marB="18474" horzOverflow="overflow">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3175" cap="flat" cmpd="sng" algn="ctr">
                      <a:solidFill>
                        <a:schemeClr val="bg1"/>
                      </a:solidFill>
                      <a:prstDash val="solid"/>
                      <a:round/>
                      <a:headEnd type="none" w="med" len="med"/>
                      <a:tailEnd type="none" w="med" len="med"/>
                    </a:lnT>
                    <a:lnB w="3175" cap="flat" cmpd="sng" algn="ctr">
                      <a:solidFill>
                        <a:schemeClr val="bg1"/>
                      </a:solidFill>
                      <a:prstDash val="solid"/>
                      <a:round/>
                      <a:headEnd type="none" w="med" len="med"/>
                      <a:tailEnd type="none" w="med" len="med"/>
                    </a:lnB>
                    <a:solidFill>
                      <a:srgbClr val="007FA3"/>
                    </a:solidFill>
                  </a:tcPr>
                </a:tc>
                <a:extLst>
                  <a:ext uri="{0D108BD9-81ED-4DB2-BD59-A6C34878D82A}">
                    <a16:rowId xmlns:a16="http://schemas.microsoft.com/office/drawing/2014/main" val="10000"/>
                  </a:ext>
                </a:extLst>
              </a:tr>
              <a:tr h="275608">
                <a:tc>
                  <a:txBody>
                    <a:bodyPr/>
                    <a:lstStyle/>
                    <a:p>
                      <a:pPr marL="0" marR="0" lvl="0" indent="0" algn="l" defTabSz="914400" rtl="0" eaLnBrk="0" fontAlgn="base" latinLnBrk="0" hangingPunct="0">
                        <a:lnSpc>
                          <a:spcPct val="100000"/>
                        </a:lnSpc>
                        <a:spcBef>
                          <a:spcPct val="20000"/>
                        </a:spcBef>
                        <a:spcAft>
                          <a:spcPct val="0"/>
                        </a:spcAft>
                        <a:buClr>
                          <a:srgbClr val="3C1581"/>
                        </a:buClr>
                        <a:buSzTx/>
                        <a:buFont typeface="Arial" pitchFamily="34" charset="0"/>
                        <a:buNone/>
                        <a:tabLst/>
                      </a:pPr>
                      <a:r>
                        <a:rPr kumimoji="0" lang="en-IN" sz="1050" b="0" i="0" u="none" strike="noStrike" cap="none" normalizeH="0" baseline="0" dirty="0">
                          <a:ln>
                            <a:noFill/>
                          </a:ln>
                          <a:solidFill>
                            <a:schemeClr val="tx1"/>
                          </a:solidFill>
                          <a:effectLst/>
                          <a:latin typeface="+mn-lt"/>
                          <a:cs typeface="Arial" panose="020B0604020202020204" pitchFamily="34" charset="0"/>
                        </a:rPr>
                        <a:t>Use of leader power and influence</a:t>
                      </a:r>
                      <a:endParaRPr kumimoji="0" lang="en-US" sz="1050" b="0" i="0" u="none" strike="noStrike" cap="none" normalizeH="0" baseline="0" dirty="0">
                        <a:ln>
                          <a:noFill/>
                        </a:ln>
                        <a:solidFill>
                          <a:schemeClr val="tx1"/>
                        </a:solidFill>
                        <a:effectLst/>
                        <a:latin typeface="+mn-lt"/>
                        <a:cs typeface="Arial" panose="020B0604020202020204" pitchFamily="34" charset="0"/>
                      </a:endParaRPr>
                    </a:p>
                  </a:txBody>
                  <a:tcPr marL="36949" marR="36949" marT="18474" marB="18474" horzOverflow="overflow">
                    <a:lnR w="76200" cap="flat" cmpd="sng" algn="ctr">
                      <a:solidFill>
                        <a:schemeClr val="bg1"/>
                      </a:solidFill>
                      <a:prstDash val="solid"/>
                      <a:round/>
                      <a:headEnd type="none" w="med" len="med"/>
                      <a:tailEnd type="none" w="med" len="med"/>
                    </a:lnR>
                    <a:lnT w="3175" cap="flat" cmpd="sng" algn="ctr">
                      <a:solidFill>
                        <a:schemeClr val="bg1"/>
                      </a:solidFill>
                      <a:prstDash val="solid"/>
                      <a:round/>
                      <a:headEnd type="none" w="med" len="med"/>
                      <a:tailEnd type="none" w="med" len="med"/>
                    </a:lnT>
                    <a:lnB w="3175" cap="flat" cmpd="sng" algn="ctr">
                      <a:solidFill>
                        <a:schemeClr val="bg1"/>
                      </a:solidFill>
                      <a:prstDash val="solid"/>
                      <a:round/>
                      <a:headEnd type="none" w="med" len="med"/>
                      <a:tailEnd type="none" w="med" len="med"/>
                    </a:lnB>
                    <a:solidFill>
                      <a:srgbClr val="D4EAE4"/>
                    </a:solidFill>
                  </a:tcPr>
                </a:tc>
                <a:tc>
                  <a:txBody>
                    <a:bodyPr/>
                    <a:lstStyle/>
                    <a:p>
                      <a:pPr marL="0" marR="0" lvl="0" indent="0" algn="l" defTabSz="914400" rtl="0" eaLnBrk="0" fontAlgn="base" latinLnBrk="0" hangingPunct="0">
                        <a:lnSpc>
                          <a:spcPct val="100000"/>
                        </a:lnSpc>
                        <a:spcBef>
                          <a:spcPct val="20000"/>
                        </a:spcBef>
                        <a:spcAft>
                          <a:spcPct val="0"/>
                        </a:spcAft>
                        <a:buClr>
                          <a:srgbClr val="3C1581"/>
                        </a:buClr>
                        <a:buSzTx/>
                        <a:buFont typeface="Arial" pitchFamily="34" charset="0"/>
                        <a:buNone/>
                        <a:tabLst/>
                      </a:pPr>
                      <a:r>
                        <a:rPr kumimoji="0" lang="en-IN" sz="1050" b="0" i="0" u="none" strike="noStrike" cap="none" normalizeH="0" baseline="0" dirty="0">
                          <a:ln>
                            <a:noFill/>
                          </a:ln>
                          <a:solidFill>
                            <a:schemeClr val="tx1"/>
                          </a:solidFill>
                          <a:effectLst/>
                          <a:latin typeface="+mn-lt"/>
                          <a:cs typeface="Arial" panose="020B0604020202020204" pitchFamily="34" charset="0"/>
                        </a:rPr>
                        <a:t>To serve followers and the organization</a:t>
                      </a:r>
                      <a:endParaRPr kumimoji="0" lang="en-US" sz="1050" b="0" i="0" u="none" strike="noStrike" cap="none" normalizeH="0" baseline="0" dirty="0">
                        <a:ln>
                          <a:noFill/>
                        </a:ln>
                        <a:solidFill>
                          <a:schemeClr val="tx1"/>
                        </a:solidFill>
                        <a:effectLst/>
                        <a:latin typeface="+mn-lt"/>
                        <a:cs typeface="Arial" panose="020B0604020202020204" pitchFamily="34" charset="0"/>
                      </a:endParaRPr>
                    </a:p>
                  </a:txBody>
                  <a:tcPr marL="36949" marR="36949" marT="18474" marB="18474" horzOverflow="overflow">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3175" cap="flat" cmpd="sng" algn="ctr">
                      <a:solidFill>
                        <a:schemeClr val="bg1"/>
                      </a:solidFill>
                      <a:prstDash val="solid"/>
                      <a:round/>
                      <a:headEnd type="none" w="med" len="med"/>
                      <a:tailEnd type="none" w="med" len="med"/>
                    </a:lnT>
                    <a:lnB w="3175" cap="flat" cmpd="sng" algn="ctr">
                      <a:solidFill>
                        <a:schemeClr val="bg1"/>
                      </a:solidFill>
                      <a:prstDash val="solid"/>
                      <a:round/>
                      <a:headEnd type="none" w="med" len="med"/>
                      <a:tailEnd type="none" w="med" len="med"/>
                    </a:lnB>
                    <a:solidFill>
                      <a:srgbClr val="D4EAE4"/>
                    </a:solidFill>
                  </a:tcPr>
                </a:tc>
                <a:tc>
                  <a:txBody>
                    <a:bodyPr/>
                    <a:lstStyle/>
                    <a:p>
                      <a:pPr marL="0" marR="0" lvl="0" indent="0" algn="l" defTabSz="914400" rtl="0" eaLnBrk="0" fontAlgn="base" latinLnBrk="0" hangingPunct="0">
                        <a:lnSpc>
                          <a:spcPct val="100000"/>
                        </a:lnSpc>
                        <a:spcBef>
                          <a:spcPct val="20000"/>
                        </a:spcBef>
                        <a:spcAft>
                          <a:spcPct val="0"/>
                        </a:spcAft>
                        <a:buClr>
                          <a:srgbClr val="3C1581"/>
                        </a:buClr>
                        <a:buSzTx/>
                        <a:buFont typeface="Arial" pitchFamily="34" charset="0"/>
                        <a:buNone/>
                        <a:tabLst/>
                      </a:pPr>
                      <a:r>
                        <a:rPr kumimoji="0" lang="en-IN" sz="1050" b="0" i="0" u="none" strike="noStrike" cap="none" normalizeH="0" baseline="0" dirty="0">
                          <a:ln>
                            <a:noFill/>
                          </a:ln>
                          <a:solidFill>
                            <a:schemeClr val="tx1"/>
                          </a:solidFill>
                          <a:effectLst/>
                          <a:latin typeface="+mn-lt"/>
                          <a:cs typeface="Arial" panose="020B0604020202020204" pitchFamily="34" charset="0"/>
                        </a:rPr>
                        <a:t>To satisfy personal needs and career objectives</a:t>
                      </a:r>
                      <a:endParaRPr kumimoji="0" lang="en-US" sz="1050" b="0" i="0" u="none" strike="noStrike" cap="none" normalizeH="0" baseline="0" dirty="0">
                        <a:ln>
                          <a:noFill/>
                        </a:ln>
                        <a:solidFill>
                          <a:schemeClr val="tx1"/>
                        </a:solidFill>
                        <a:effectLst/>
                        <a:latin typeface="+mn-lt"/>
                        <a:cs typeface="Arial" panose="020B0604020202020204" pitchFamily="34" charset="0"/>
                      </a:endParaRPr>
                    </a:p>
                  </a:txBody>
                  <a:tcPr marL="36949" marR="36949" marT="18474" marB="18474" horzOverflow="overflow">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3175" cap="flat" cmpd="sng" algn="ctr">
                      <a:solidFill>
                        <a:schemeClr val="bg1"/>
                      </a:solidFill>
                      <a:prstDash val="solid"/>
                      <a:round/>
                      <a:headEnd type="none" w="med" len="med"/>
                      <a:tailEnd type="none" w="med" len="med"/>
                    </a:lnT>
                    <a:lnB w="3175" cap="flat" cmpd="sng" algn="ctr">
                      <a:solidFill>
                        <a:schemeClr val="bg1"/>
                      </a:solidFill>
                      <a:prstDash val="solid"/>
                      <a:round/>
                      <a:headEnd type="none" w="med" len="med"/>
                      <a:tailEnd type="none" w="med" len="med"/>
                    </a:lnB>
                    <a:solidFill>
                      <a:srgbClr val="D4EAE4"/>
                    </a:solidFill>
                  </a:tcPr>
                </a:tc>
                <a:extLst>
                  <a:ext uri="{0D108BD9-81ED-4DB2-BD59-A6C34878D82A}">
                    <a16:rowId xmlns:a16="http://schemas.microsoft.com/office/drawing/2014/main" val="10001"/>
                  </a:ext>
                </a:extLst>
              </a:tr>
              <a:tr h="468133">
                <a:tc>
                  <a:txBody>
                    <a:bodyPr/>
                    <a:lstStyle/>
                    <a:p>
                      <a:r>
                        <a:rPr lang="en-IN" sz="1050" b="0" i="0" u="none" strike="noStrike" kern="1200" baseline="0" dirty="0">
                          <a:solidFill>
                            <a:schemeClr val="tx1"/>
                          </a:solidFill>
                          <a:latin typeface="+mn-lt"/>
                          <a:ea typeface="+mn-ea"/>
                          <a:cs typeface="+mn-cs"/>
                        </a:rPr>
                        <a:t>Handling diverse interests and integrating them</a:t>
                      </a:r>
                      <a:endParaRPr kumimoji="0" lang="en-US" sz="1050" b="0" i="0" u="none" strike="noStrike" cap="none" normalizeH="0" baseline="0" dirty="0">
                        <a:ln>
                          <a:noFill/>
                        </a:ln>
                        <a:solidFill>
                          <a:schemeClr val="tx1"/>
                        </a:solidFill>
                        <a:effectLst/>
                        <a:latin typeface="+mn-lt"/>
                        <a:cs typeface="Arial" panose="020B0604020202020204" pitchFamily="34" charset="0"/>
                      </a:endParaRPr>
                    </a:p>
                  </a:txBody>
                  <a:tcPr marL="36949" marR="36949" marT="18474" marB="18474" horzOverflow="overflow">
                    <a:lnR w="76200" cap="flat" cmpd="sng" algn="ctr">
                      <a:solidFill>
                        <a:schemeClr val="bg1"/>
                      </a:solidFill>
                      <a:prstDash val="solid"/>
                      <a:round/>
                      <a:headEnd type="none" w="med" len="med"/>
                      <a:tailEnd type="none" w="med" len="med"/>
                    </a:lnR>
                    <a:lnT w="3175" cap="flat" cmpd="sng" algn="ctr">
                      <a:solidFill>
                        <a:schemeClr val="bg1"/>
                      </a:solidFill>
                      <a:prstDash val="solid"/>
                      <a:round/>
                      <a:headEnd type="none" w="med" len="med"/>
                      <a:tailEnd type="none" w="med" len="med"/>
                    </a:lnT>
                    <a:lnB w="3175" cap="flat" cmpd="sng" algn="ctr">
                      <a:solidFill>
                        <a:schemeClr val="bg1"/>
                      </a:solidFill>
                      <a:prstDash val="solid"/>
                      <a:round/>
                      <a:headEnd type="none" w="med" len="med"/>
                      <a:tailEnd type="none" w="med" len="med"/>
                    </a:lnB>
                    <a:solidFill>
                      <a:srgbClr val="D4EAE4"/>
                    </a:solidFill>
                  </a:tcPr>
                </a:tc>
                <a:tc>
                  <a:txBody>
                    <a:bodyPr/>
                    <a:lstStyle/>
                    <a:p>
                      <a:r>
                        <a:rPr lang="en-IN" sz="1050" b="0" i="0" u="none" strike="noStrike" kern="1200" baseline="0" dirty="0">
                          <a:solidFill>
                            <a:schemeClr val="tx1"/>
                          </a:solidFill>
                          <a:latin typeface="+mn-lt"/>
                          <a:ea typeface="+mn-ea"/>
                          <a:cs typeface="+mn-cs"/>
                        </a:rPr>
                        <a:t>Attempts to balance and who offers the most benefits</a:t>
                      </a:r>
                      <a:endParaRPr kumimoji="0" lang="en-US" sz="1050" b="0" i="0" u="none" strike="noStrike" cap="none" normalizeH="0" baseline="0" dirty="0">
                        <a:ln>
                          <a:noFill/>
                        </a:ln>
                        <a:solidFill>
                          <a:schemeClr val="tx1"/>
                        </a:solidFill>
                        <a:effectLst/>
                        <a:latin typeface="+mn-lt"/>
                        <a:cs typeface="Arial" panose="020B0604020202020204" pitchFamily="34" charset="0"/>
                      </a:endParaRPr>
                    </a:p>
                  </a:txBody>
                  <a:tcPr marL="36949" marR="36949" marT="18474" marB="18474" horzOverflow="overflow">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3175" cap="flat" cmpd="sng" algn="ctr">
                      <a:solidFill>
                        <a:schemeClr val="bg1"/>
                      </a:solidFill>
                      <a:prstDash val="solid"/>
                      <a:round/>
                      <a:headEnd type="none" w="med" len="med"/>
                      <a:tailEnd type="none" w="med" len="med"/>
                    </a:lnT>
                    <a:lnB w="3175" cap="flat" cmpd="sng" algn="ctr">
                      <a:solidFill>
                        <a:schemeClr val="bg1"/>
                      </a:solidFill>
                      <a:prstDash val="solid"/>
                      <a:round/>
                      <a:headEnd type="none" w="med" len="med"/>
                      <a:tailEnd type="none" w="med" len="med"/>
                    </a:lnB>
                    <a:solidFill>
                      <a:srgbClr val="D4EAE4"/>
                    </a:solidFill>
                  </a:tcPr>
                </a:tc>
                <a:tc>
                  <a:txBody>
                    <a:bodyPr/>
                    <a:lstStyle/>
                    <a:p>
                      <a:r>
                        <a:rPr lang="en-IN" sz="1050" b="0" i="0" u="none" strike="noStrike" kern="1200" baseline="0" dirty="0" err="1">
                          <a:solidFill>
                            <a:schemeClr val="tx1"/>
                          </a:solidFill>
                          <a:latin typeface="+mn-lt"/>
                          <a:ea typeface="+mn-ea"/>
                          <a:cs typeface="+mn-cs"/>
                        </a:rPr>
                        <a:t>Favors</a:t>
                      </a:r>
                      <a:r>
                        <a:rPr lang="en-IN" sz="1050" b="0" i="0" u="none" strike="noStrike" kern="1200" baseline="0" dirty="0">
                          <a:solidFill>
                            <a:schemeClr val="tx1"/>
                          </a:solidFill>
                          <a:latin typeface="+mn-lt"/>
                          <a:ea typeface="+mn-ea"/>
                          <a:cs typeface="+mn-cs"/>
                        </a:rPr>
                        <a:t> coalition partners of the multiple stakeholders</a:t>
                      </a:r>
                      <a:endParaRPr kumimoji="0" lang="en-US" sz="1050" b="0" i="0" u="none" strike="noStrike" cap="none" normalizeH="0" baseline="0" dirty="0">
                        <a:ln>
                          <a:noFill/>
                        </a:ln>
                        <a:solidFill>
                          <a:schemeClr val="tx1"/>
                        </a:solidFill>
                        <a:effectLst/>
                        <a:latin typeface="+mn-lt"/>
                        <a:cs typeface="Arial" panose="020B0604020202020204" pitchFamily="34" charset="0"/>
                      </a:endParaRPr>
                    </a:p>
                  </a:txBody>
                  <a:tcPr marL="36949" marR="36949" marT="18474" marB="18474" horzOverflow="overflow">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3175" cap="flat" cmpd="sng" algn="ctr">
                      <a:solidFill>
                        <a:schemeClr val="bg1"/>
                      </a:solidFill>
                      <a:prstDash val="solid"/>
                      <a:round/>
                      <a:headEnd type="none" w="med" len="med"/>
                      <a:tailEnd type="none" w="med" len="med"/>
                    </a:lnT>
                    <a:lnB w="3175" cap="flat" cmpd="sng" algn="ctr">
                      <a:solidFill>
                        <a:schemeClr val="bg1"/>
                      </a:solidFill>
                      <a:prstDash val="solid"/>
                      <a:round/>
                      <a:headEnd type="none" w="med" len="med"/>
                      <a:tailEnd type="none" w="med" len="med"/>
                    </a:lnB>
                    <a:solidFill>
                      <a:srgbClr val="D4EAE4"/>
                    </a:solidFill>
                  </a:tcPr>
                </a:tc>
                <a:extLst>
                  <a:ext uri="{0D108BD9-81ED-4DB2-BD59-A6C34878D82A}">
                    <a16:rowId xmlns:a16="http://schemas.microsoft.com/office/drawing/2014/main" val="10002"/>
                  </a:ext>
                </a:extLst>
              </a:tr>
              <a:tr h="446395">
                <a:tc>
                  <a:txBody>
                    <a:bodyPr/>
                    <a:lstStyle/>
                    <a:p>
                      <a:r>
                        <a:rPr lang="en-IN" sz="1050" b="0" i="0" u="none" strike="noStrike" kern="1200" baseline="0" dirty="0">
                          <a:solidFill>
                            <a:schemeClr val="tx1"/>
                          </a:solidFill>
                          <a:latin typeface="+mn-lt"/>
                          <a:ea typeface="+mn-ea"/>
                          <a:cs typeface="+mn-cs"/>
                        </a:rPr>
                        <a:t>Development of a vision for the organization</a:t>
                      </a:r>
                      <a:endParaRPr kumimoji="0" lang="en-US" sz="1050" b="0" i="0" u="none" strike="noStrike" cap="none" normalizeH="0" baseline="0" dirty="0">
                        <a:ln>
                          <a:noFill/>
                        </a:ln>
                        <a:solidFill>
                          <a:schemeClr val="tx1"/>
                        </a:solidFill>
                        <a:effectLst/>
                        <a:latin typeface="+mn-lt"/>
                        <a:cs typeface="Arial" panose="020B0604020202020204" pitchFamily="34" charset="0"/>
                      </a:endParaRPr>
                    </a:p>
                  </a:txBody>
                  <a:tcPr marL="36949" marR="36949" marT="18474" marB="18474" horzOverflow="overflow">
                    <a:lnR w="76200" cap="flat" cmpd="sng" algn="ctr">
                      <a:solidFill>
                        <a:schemeClr val="bg1"/>
                      </a:solidFill>
                      <a:prstDash val="solid"/>
                      <a:round/>
                      <a:headEnd type="none" w="med" len="med"/>
                      <a:tailEnd type="none" w="med" len="med"/>
                    </a:lnR>
                    <a:lnT w="3175" cap="flat" cmpd="sng" algn="ctr">
                      <a:solidFill>
                        <a:schemeClr val="bg1"/>
                      </a:solidFill>
                      <a:prstDash val="solid"/>
                      <a:round/>
                      <a:headEnd type="none" w="med" len="med"/>
                      <a:tailEnd type="none" w="med" len="med"/>
                    </a:lnT>
                    <a:lnB w="3175" cap="flat" cmpd="sng" algn="ctr">
                      <a:solidFill>
                        <a:schemeClr val="bg1"/>
                      </a:solidFill>
                      <a:prstDash val="solid"/>
                      <a:round/>
                      <a:headEnd type="none" w="med" len="med"/>
                      <a:tailEnd type="none" w="med" len="med"/>
                    </a:lnB>
                    <a:solidFill>
                      <a:srgbClr val="D4EAE4"/>
                    </a:solidFill>
                  </a:tcPr>
                </a:tc>
                <a:tc>
                  <a:txBody>
                    <a:bodyPr/>
                    <a:lstStyle/>
                    <a:p>
                      <a:r>
                        <a:rPr lang="en-IN" sz="1050" b="0" i="0" u="none" strike="noStrike" kern="1200" baseline="0" dirty="0">
                          <a:solidFill>
                            <a:schemeClr val="tx1"/>
                          </a:solidFill>
                          <a:latin typeface="+mn-lt"/>
                          <a:ea typeface="+mn-ea"/>
                          <a:cs typeface="+mn-cs"/>
                        </a:rPr>
                        <a:t>Develops a vision based on follower input about their needs, values, and ideas</a:t>
                      </a:r>
                      <a:endParaRPr kumimoji="0" lang="en-US" sz="1050" b="0" i="0" u="none" strike="noStrike" cap="none" normalizeH="0" baseline="0" dirty="0">
                        <a:ln>
                          <a:noFill/>
                        </a:ln>
                        <a:solidFill>
                          <a:schemeClr val="tx1"/>
                        </a:solidFill>
                        <a:effectLst/>
                        <a:latin typeface="+mn-lt"/>
                        <a:cs typeface="Arial" panose="020B0604020202020204" pitchFamily="34" charset="0"/>
                      </a:endParaRPr>
                    </a:p>
                  </a:txBody>
                  <a:tcPr marL="36949" marR="36949" marT="18474" marB="18474" horzOverflow="overflow">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3175" cap="flat" cmpd="sng" algn="ctr">
                      <a:solidFill>
                        <a:schemeClr val="bg1"/>
                      </a:solidFill>
                      <a:prstDash val="solid"/>
                      <a:round/>
                      <a:headEnd type="none" w="med" len="med"/>
                      <a:tailEnd type="none" w="med" len="med"/>
                    </a:lnT>
                    <a:lnB w="3175" cap="flat" cmpd="sng" algn="ctr">
                      <a:solidFill>
                        <a:schemeClr val="bg1"/>
                      </a:solidFill>
                      <a:prstDash val="solid"/>
                      <a:round/>
                      <a:headEnd type="none" w="med" len="med"/>
                      <a:tailEnd type="none" w="med" len="med"/>
                    </a:lnB>
                    <a:solidFill>
                      <a:srgbClr val="D4EAE4"/>
                    </a:solidFill>
                  </a:tcPr>
                </a:tc>
                <a:tc>
                  <a:txBody>
                    <a:bodyPr/>
                    <a:lstStyle/>
                    <a:p>
                      <a:r>
                        <a:rPr lang="en-IN" sz="1050" b="0" i="0" u="none" strike="noStrike" kern="1200" baseline="0" dirty="0">
                          <a:solidFill>
                            <a:schemeClr val="tx1"/>
                          </a:solidFill>
                          <a:latin typeface="+mn-lt"/>
                          <a:ea typeface="+mn-ea"/>
                          <a:cs typeface="+mn-cs"/>
                        </a:rPr>
                        <a:t>Attempts to sell a personal vision as the only way for the organization to succeed</a:t>
                      </a:r>
                      <a:endParaRPr kumimoji="0" lang="en-US" sz="1050" b="0" i="0" u="none" strike="noStrike" cap="none" normalizeH="0" baseline="0" dirty="0">
                        <a:ln>
                          <a:noFill/>
                        </a:ln>
                        <a:solidFill>
                          <a:schemeClr val="tx1"/>
                        </a:solidFill>
                        <a:effectLst/>
                        <a:latin typeface="+mn-lt"/>
                        <a:cs typeface="Arial" panose="020B0604020202020204" pitchFamily="34" charset="0"/>
                      </a:endParaRPr>
                    </a:p>
                  </a:txBody>
                  <a:tcPr marL="36949" marR="36949" marT="18474" marB="18474" horzOverflow="overflow">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3175" cap="flat" cmpd="sng" algn="ctr">
                      <a:solidFill>
                        <a:schemeClr val="bg1"/>
                      </a:solidFill>
                      <a:prstDash val="solid"/>
                      <a:round/>
                      <a:headEnd type="none" w="med" len="med"/>
                      <a:tailEnd type="none" w="med" len="med"/>
                    </a:lnT>
                    <a:lnB w="3175" cap="flat" cmpd="sng" algn="ctr">
                      <a:solidFill>
                        <a:schemeClr val="bg1"/>
                      </a:solidFill>
                      <a:prstDash val="solid"/>
                      <a:round/>
                      <a:headEnd type="none" w="med" len="med"/>
                      <a:tailEnd type="none" w="med" len="med"/>
                    </a:lnB>
                    <a:solidFill>
                      <a:srgbClr val="D4EAE4"/>
                    </a:solidFill>
                  </a:tcPr>
                </a:tc>
                <a:extLst>
                  <a:ext uri="{0D108BD9-81ED-4DB2-BD59-A6C34878D82A}">
                    <a16:rowId xmlns:a16="http://schemas.microsoft.com/office/drawing/2014/main" val="10003"/>
                  </a:ext>
                </a:extLst>
              </a:tr>
              <a:tr h="450357">
                <a:tc>
                  <a:txBody>
                    <a:bodyPr/>
                    <a:lstStyle/>
                    <a:p>
                      <a:pPr algn="l"/>
                      <a:r>
                        <a:rPr lang="en-IN" sz="1050" b="0" i="0" u="none" strike="noStrike" kern="1200" baseline="0" dirty="0">
                          <a:solidFill>
                            <a:schemeClr val="tx1"/>
                          </a:solidFill>
                          <a:latin typeface="+mn-lt"/>
                          <a:ea typeface="+mn-ea"/>
                          <a:cs typeface="+mn-cs"/>
                        </a:rPr>
                        <a:t>Integrity of leader </a:t>
                      </a:r>
                      <a:r>
                        <a:rPr lang="en-IN" sz="1050" b="0" i="0" u="none" strike="noStrike" kern="1200" baseline="0" dirty="0" err="1">
                          <a:solidFill>
                            <a:schemeClr val="tx1"/>
                          </a:solidFill>
                          <a:latin typeface="+mn-lt"/>
                          <a:ea typeface="+mn-ea"/>
                          <a:cs typeface="+mn-cs"/>
                        </a:rPr>
                        <a:t>Behavior</a:t>
                      </a:r>
                      <a:endParaRPr kumimoji="0" lang="en-US" sz="1050" b="0" i="0" u="none" strike="noStrike" cap="none" normalizeH="0" baseline="0" dirty="0">
                        <a:ln>
                          <a:noFill/>
                        </a:ln>
                        <a:solidFill>
                          <a:schemeClr val="tx1"/>
                        </a:solidFill>
                        <a:effectLst/>
                        <a:latin typeface="+mn-lt"/>
                        <a:cs typeface="Arial" panose="020B0604020202020204" pitchFamily="34" charset="0"/>
                      </a:endParaRPr>
                    </a:p>
                  </a:txBody>
                  <a:tcPr marL="36949" marR="36949" marT="18474" marB="18474" horzOverflow="overflow">
                    <a:lnR w="76200" cap="flat" cmpd="sng" algn="ctr">
                      <a:solidFill>
                        <a:schemeClr val="bg1"/>
                      </a:solidFill>
                      <a:prstDash val="solid"/>
                      <a:round/>
                      <a:headEnd type="none" w="med" len="med"/>
                      <a:tailEnd type="none" w="med" len="med"/>
                    </a:lnR>
                    <a:lnT w="3175" cap="flat" cmpd="sng" algn="ctr">
                      <a:solidFill>
                        <a:schemeClr val="bg1"/>
                      </a:solidFill>
                      <a:prstDash val="solid"/>
                      <a:round/>
                      <a:headEnd type="none" w="med" len="med"/>
                      <a:tailEnd type="none" w="med" len="med"/>
                    </a:lnT>
                    <a:lnB w="3175" cap="flat" cmpd="sng" algn="ctr">
                      <a:solidFill>
                        <a:schemeClr val="bg1"/>
                      </a:solidFill>
                      <a:prstDash val="solid"/>
                      <a:round/>
                      <a:headEnd type="none" w="med" len="med"/>
                      <a:tailEnd type="none" w="med" len="med"/>
                    </a:lnB>
                    <a:solidFill>
                      <a:srgbClr val="D4EAE4"/>
                    </a:solidFill>
                  </a:tcPr>
                </a:tc>
                <a:tc>
                  <a:txBody>
                    <a:bodyPr/>
                    <a:lstStyle/>
                    <a:p>
                      <a:pPr algn="l"/>
                      <a:r>
                        <a:rPr lang="en-IN" sz="1050" b="0" i="0" u="none" strike="noStrike" kern="1200" baseline="0" dirty="0">
                          <a:solidFill>
                            <a:schemeClr val="tx1"/>
                          </a:solidFill>
                          <a:latin typeface="+mn-lt"/>
                          <a:ea typeface="+mn-ea"/>
                          <a:cs typeface="+mn-cs"/>
                        </a:rPr>
                        <a:t>Acts in a way that is consistent with espoused values</a:t>
                      </a:r>
                      <a:endParaRPr kumimoji="0" lang="en-US" sz="1050" b="0" i="0" u="none" strike="noStrike" cap="none" normalizeH="0" baseline="0" dirty="0">
                        <a:ln>
                          <a:noFill/>
                        </a:ln>
                        <a:solidFill>
                          <a:schemeClr val="tx1"/>
                        </a:solidFill>
                        <a:effectLst/>
                        <a:latin typeface="+mn-lt"/>
                        <a:cs typeface="Arial" panose="020B0604020202020204" pitchFamily="34" charset="0"/>
                      </a:endParaRPr>
                    </a:p>
                  </a:txBody>
                  <a:tcPr marL="36949" marR="36949" marT="18474" marB="18474" horzOverflow="overflow">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3175" cap="flat" cmpd="sng" algn="ctr">
                      <a:solidFill>
                        <a:schemeClr val="bg1"/>
                      </a:solidFill>
                      <a:prstDash val="solid"/>
                      <a:round/>
                      <a:headEnd type="none" w="med" len="med"/>
                      <a:tailEnd type="none" w="med" len="med"/>
                    </a:lnT>
                    <a:lnB w="3175" cap="flat" cmpd="sng" algn="ctr">
                      <a:solidFill>
                        <a:schemeClr val="bg1"/>
                      </a:solidFill>
                      <a:prstDash val="solid"/>
                      <a:round/>
                      <a:headEnd type="none" w="med" len="med"/>
                      <a:tailEnd type="none" w="med" len="med"/>
                    </a:lnB>
                    <a:solidFill>
                      <a:srgbClr val="D4EAE4"/>
                    </a:solidFill>
                  </a:tcPr>
                </a:tc>
                <a:tc>
                  <a:txBody>
                    <a:bodyPr/>
                    <a:lstStyle/>
                    <a:p>
                      <a:pPr algn="l"/>
                      <a:r>
                        <a:rPr lang="en-IN" sz="1050" b="0" i="0" u="none" strike="noStrike" kern="1200" baseline="0" dirty="0">
                          <a:solidFill>
                            <a:schemeClr val="tx1"/>
                          </a:solidFill>
                          <a:latin typeface="+mn-lt"/>
                          <a:ea typeface="+mn-ea"/>
                          <a:cs typeface="+mn-cs"/>
                        </a:rPr>
                        <a:t>Does what is expedient to attain personal objectives</a:t>
                      </a:r>
                      <a:endParaRPr kumimoji="0" lang="en-US" sz="1050" b="0" i="0" u="none" strike="noStrike" cap="none" normalizeH="0" baseline="0" dirty="0">
                        <a:ln>
                          <a:noFill/>
                        </a:ln>
                        <a:solidFill>
                          <a:schemeClr val="tx1"/>
                        </a:solidFill>
                        <a:effectLst/>
                        <a:latin typeface="+mn-lt"/>
                        <a:cs typeface="Arial" panose="020B0604020202020204" pitchFamily="34" charset="0"/>
                      </a:endParaRPr>
                    </a:p>
                  </a:txBody>
                  <a:tcPr marL="36949" marR="36949" marT="18474" marB="18474" horzOverflow="overflow">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3175" cap="flat" cmpd="sng" algn="ctr">
                      <a:solidFill>
                        <a:schemeClr val="bg1"/>
                      </a:solidFill>
                      <a:prstDash val="solid"/>
                      <a:round/>
                      <a:headEnd type="none" w="med" len="med"/>
                      <a:tailEnd type="none" w="med" len="med"/>
                    </a:lnT>
                    <a:lnB w="3175" cap="flat" cmpd="sng" algn="ctr">
                      <a:solidFill>
                        <a:schemeClr val="bg1"/>
                      </a:solidFill>
                      <a:prstDash val="solid"/>
                      <a:round/>
                      <a:headEnd type="none" w="med" len="med"/>
                      <a:tailEnd type="none" w="med" len="med"/>
                    </a:lnB>
                    <a:solidFill>
                      <a:srgbClr val="D4EAE4"/>
                    </a:solidFill>
                  </a:tcPr>
                </a:tc>
                <a:extLst>
                  <a:ext uri="{0D108BD9-81ED-4DB2-BD59-A6C34878D82A}">
                    <a16:rowId xmlns:a16="http://schemas.microsoft.com/office/drawing/2014/main" val="10004"/>
                  </a:ext>
                </a:extLst>
              </a:tr>
              <a:tr h="563845">
                <a:tc>
                  <a:txBody>
                    <a:bodyPr/>
                    <a:lstStyle/>
                    <a:p>
                      <a:pPr algn="l"/>
                      <a:r>
                        <a:rPr lang="en-IN" sz="1050" b="0" i="0" u="none" strike="noStrike" kern="1200" baseline="0" dirty="0">
                          <a:solidFill>
                            <a:schemeClr val="tx1"/>
                          </a:solidFill>
                          <a:latin typeface="+mn-lt"/>
                          <a:ea typeface="+mn-ea"/>
                          <a:cs typeface="+mn-cs"/>
                        </a:rPr>
                        <a:t>Risk-taking in leader decisions and actions</a:t>
                      </a:r>
                      <a:endParaRPr kumimoji="0" lang="en-US" sz="1050" b="0" i="0" u="none" strike="noStrike" cap="none" normalizeH="0" baseline="0" dirty="0">
                        <a:ln>
                          <a:noFill/>
                        </a:ln>
                        <a:solidFill>
                          <a:schemeClr val="tx1"/>
                        </a:solidFill>
                        <a:effectLst/>
                        <a:latin typeface="+mn-lt"/>
                        <a:cs typeface="Arial" panose="020B0604020202020204" pitchFamily="34" charset="0"/>
                      </a:endParaRPr>
                    </a:p>
                  </a:txBody>
                  <a:tcPr marL="36949" marR="36949" marT="18474" marB="18474" horzOverflow="overflow">
                    <a:lnR w="76200" cap="flat" cmpd="sng" algn="ctr">
                      <a:solidFill>
                        <a:schemeClr val="bg1"/>
                      </a:solidFill>
                      <a:prstDash val="solid"/>
                      <a:round/>
                      <a:headEnd type="none" w="med" len="med"/>
                      <a:tailEnd type="none" w="med" len="med"/>
                    </a:lnR>
                    <a:lnT w="3175" cap="flat" cmpd="sng" algn="ctr">
                      <a:solidFill>
                        <a:schemeClr val="bg1"/>
                      </a:solidFill>
                      <a:prstDash val="solid"/>
                      <a:round/>
                      <a:headEnd type="none" w="med" len="med"/>
                      <a:tailEnd type="none" w="med" len="med"/>
                    </a:lnT>
                    <a:lnB w="3175" cap="flat" cmpd="sng" algn="ctr">
                      <a:solidFill>
                        <a:schemeClr val="bg1"/>
                      </a:solidFill>
                      <a:prstDash val="solid"/>
                      <a:round/>
                      <a:headEnd type="none" w="med" len="med"/>
                      <a:tailEnd type="none" w="med" len="med"/>
                    </a:lnB>
                    <a:solidFill>
                      <a:srgbClr val="D4EAE4"/>
                    </a:solidFill>
                  </a:tcPr>
                </a:tc>
                <a:tc>
                  <a:txBody>
                    <a:bodyPr/>
                    <a:lstStyle/>
                    <a:p>
                      <a:pPr algn="l"/>
                      <a:r>
                        <a:rPr lang="en-IN" sz="1050" b="0" i="0" u="none" strike="noStrike" kern="1200" baseline="0" dirty="0">
                          <a:solidFill>
                            <a:schemeClr val="tx1"/>
                          </a:solidFill>
                          <a:latin typeface="+mn-lt"/>
                          <a:ea typeface="+mn-ea"/>
                          <a:cs typeface="+mn-cs"/>
                        </a:rPr>
                        <a:t>Is willing to take personal risks and actions to accomplish mission or achieve the vision</a:t>
                      </a:r>
                      <a:endParaRPr kumimoji="0" lang="en-US" sz="1050" b="0" i="0" u="none" strike="noStrike" cap="none" normalizeH="0" baseline="0" dirty="0">
                        <a:ln>
                          <a:noFill/>
                        </a:ln>
                        <a:solidFill>
                          <a:schemeClr val="tx1"/>
                        </a:solidFill>
                        <a:effectLst/>
                        <a:latin typeface="+mn-lt"/>
                        <a:cs typeface="Arial" panose="020B0604020202020204" pitchFamily="34" charset="0"/>
                      </a:endParaRPr>
                    </a:p>
                  </a:txBody>
                  <a:tcPr marL="36949" marR="36949" marT="18474" marB="18474" horzOverflow="overflow">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3175" cap="flat" cmpd="sng" algn="ctr">
                      <a:solidFill>
                        <a:schemeClr val="bg1"/>
                      </a:solidFill>
                      <a:prstDash val="solid"/>
                      <a:round/>
                      <a:headEnd type="none" w="med" len="med"/>
                      <a:tailEnd type="none" w="med" len="med"/>
                    </a:lnT>
                    <a:lnB w="3175" cap="flat" cmpd="sng" algn="ctr">
                      <a:solidFill>
                        <a:schemeClr val="bg1"/>
                      </a:solidFill>
                      <a:prstDash val="solid"/>
                      <a:round/>
                      <a:headEnd type="none" w="med" len="med"/>
                      <a:tailEnd type="none" w="med" len="med"/>
                    </a:lnB>
                    <a:solidFill>
                      <a:srgbClr val="D4EAE4"/>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IN" sz="1050" b="0" i="0" u="none" strike="noStrike" kern="1200" baseline="0" dirty="0">
                          <a:solidFill>
                            <a:schemeClr val="tx1"/>
                          </a:solidFill>
                          <a:latin typeface="+mn-lt"/>
                          <a:ea typeface="+mn-ea"/>
                          <a:cs typeface="+mn-cs"/>
                        </a:rPr>
                        <a:t>Avoids necessary decisions or actions that involve personal risk to the leader</a:t>
                      </a:r>
                      <a:endParaRPr kumimoji="0" lang="en-US" sz="1050" b="0" i="0" u="none" strike="noStrike" cap="none" normalizeH="0" baseline="0" dirty="0">
                        <a:ln>
                          <a:noFill/>
                        </a:ln>
                        <a:solidFill>
                          <a:schemeClr val="tx1"/>
                        </a:solidFill>
                        <a:effectLst/>
                        <a:latin typeface="+mn-lt"/>
                        <a:cs typeface="Arial" panose="020B0604020202020204" pitchFamily="34" charset="0"/>
                      </a:endParaRPr>
                    </a:p>
                  </a:txBody>
                  <a:tcPr marL="36949" marR="36949" marT="18474" marB="18474" horzOverflow="overflow">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3175" cap="flat" cmpd="sng" algn="ctr">
                      <a:solidFill>
                        <a:schemeClr val="bg1"/>
                      </a:solidFill>
                      <a:prstDash val="solid"/>
                      <a:round/>
                      <a:headEnd type="none" w="med" len="med"/>
                      <a:tailEnd type="none" w="med" len="med"/>
                    </a:lnT>
                    <a:lnB w="3175" cap="flat" cmpd="sng" algn="ctr">
                      <a:solidFill>
                        <a:schemeClr val="bg1"/>
                      </a:solidFill>
                      <a:prstDash val="solid"/>
                      <a:round/>
                      <a:headEnd type="none" w="med" len="med"/>
                      <a:tailEnd type="none" w="med" len="med"/>
                    </a:lnB>
                    <a:solidFill>
                      <a:srgbClr val="D4EAE4"/>
                    </a:solidFill>
                  </a:tcPr>
                </a:tc>
                <a:extLst>
                  <a:ext uri="{0D108BD9-81ED-4DB2-BD59-A6C34878D82A}">
                    <a16:rowId xmlns:a16="http://schemas.microsoft.com/office/drawing/2014/main" val="10005"/>
                  </a:ext>
                </a:extLst>
              </a:tr>
              <a:tr h="591592">
                <a:tc>
                  <a:txBody>
                    <a:bodyPr/>
                    <a:lstStyle/>
                    <a:p>
                      <a:pPr algn="l"/>
                      <a:r>
                        <a:rPr lang="en-IN" sz="1050" b="0" i="0" u="none" strike="noStrike" kern="1200" baseline="0" dirty="0">
                          <a:solidFill>
                            <a:schemeClr val="tx1"/>
                          </a:solidFill>
                          <a:latin typeface="+mn-lt"/>
                          <a:ea typeface="+mn-ea"/>
                          <a:cs typeface="+mn-cs"/>
                        </a:rPr>
                        <a:t>Communication of relevant information</a:t>
                      </a:r>
                      <a:endParaRPr kumimoji="0" lang="en-US" sz="1050" b="0" i="0" u="none" strike="noStrike" cap="none" normalizeH="0" baseline="0" dirty="0">
                        <a:ln>
                          <a:noFill/>
                        </a:ln>
                        <a:solidFill>
                          <a:schemeClr val="tx1"/>
                        </a:solidFill>
                        <a:effectLst/>
                        <a:latin typeface="+mn-lt"/>
                        <a:cs typeface="Arial" panose="020B0604020202020204" pitchFamily="34" charset="0"/>
                      </a:endParaRPr>
                    </a:p>
                  </a:txBody>
                  <a:tcPr marL="36949" marR="36949" marT="18474" marB="18474" horzOverflow="overflow">
                    <a:lnR w="76200" cap="flat" cmpd="sng" algn="ctr">
                      <a:solidFill>
                        <a:schemeClr val="bg1"/>
                      </a:solidFill>
                      <a:prstDash val="solid"/>
                      <a:round/>
                      <a:headEnd type="none" w="med" len="med"/>
                      <a:tailEnd type="none" w="med" len="med"/>
                    </a:lnR>
                    <a:lnT w="3175" cap="flat" cmpd="sng" algn="ctr">
                      <a:solidFill>
                        <a:schemeClr val="bg1"/>
                      </a:solidFill>
                      <a:prstDash val="solid"/>
                      <a:round/>
                      <a:headEnd type="none" w="med" len="med"/>
                      <a:tailEnd type="none" w="med" len="med"/>
                    </a:lnT>
                    <a:lnB w="3175" cap="flat" cmpd="sng" algn="ctr">
                      <a:solidFill>
                        <a:schemeClr val="bg1"/>
                      </a:solidFill>
                      <a:prstDash val="solid"/>
                      <a:round/>
                      <a:headEnd type="none" w="med" len="med"/>
                      <a:tailEnd type="none" w="med" len="med"/>
                    </a:lnB>
                    <a:solidFill>
                      <a:srgbClr val="D4EAE4"/>
                    </a:solidFill>
                  </a:tcPr>
                </a:tc>
                <a:tc>
                  <a:txBody>
                    <a:bodyPr/>
                    <a:lstStyle/>
                    <a:p>
                      <a:pPr algn="l"/>
                      <a:r>
                        <a:rPr lang="en-IN" sz="1050" b="0" i="0" u="none" strike="noStrike" kern="1200" baseline="0" dirty="0">
                          <a:solidFill>
                            <a:schemeClr val="tx1"/>
                          </a:solidFill>
                          <a:latin typeface="+mn-lt"/>
                          <a:ea typeface="+mn-ea"/>
                          <a:cs typeface="+mn-cs"/>
                        </a:rPr>
                        <a:t>Makes a complete and timely disclosure of information about events, problems, and actions</a:t>
                      </a:r>
                      <a:endParaRPr kumimoji="0" lang="en-US" sz="1050" b="0" i="0" u="none" strike="noStrike" cap="none" normalizeH="0" baseline="0" dirty="0">
                        <a:ln>
                          <a:noFill/>
                        </a:ln>
                        <a:solidFill>
                          <a:schemeClr val="tx1"/>
                        </a:solidFill>
                        <a:effectLst/>
                        <a:latin typeface="+mn-lt"/>
                        <a:cs typeface="Arial" panose="020B0604020202020204" pitchFamily="34" charset="0"/>
                      </a:endParaRPr>
                    </a:p>
                  </a:txBody>
                  <a:tcPr marL="36949" marR="36949" marT="18474" marB="18474" horzOverflow="overflow">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3175" cap="flat" cmpd="sng" algn="ctr">
                      <a:solidFill>
                        <a:schemeClr val="bg1"/>
                      </a:solidFill>
                      <a:prstDash val="solid"/>
                      <a:round/>
                      <a:headEnd type="none" w="med" len="med"/>
                      <a:tailEnd type="none" w="med" len="med"/>
                    </a:lnT>
                    <a:lnB w="3175" cap="flat" cmpd="sng" algn="ctr">
                      <a:solidFill>
                        <a:schemeClr val="bg1"/>
                      </a:solidFill>
                      <a:prstDash val="solid"/>
                      <a:round/>
                      <a:headEnd type="none" w="med" len="med"/>
                      <a:tailEnd type="none" w="med" len="med"/>
                    </a:lnB>
                    <a:solidFill>
                      <a:srgbClr val="D4EAE4"/>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IN" sz="1050" b="0" i="0" u="none" strike="noStrike" kern="1200" baseline="0" dirty="0">
                          <a:solidFill>
                            <a:schemeClr val="tx1"/>
                          </a:solidFill>
                          <a:latin typeface="+mn-lt"/>
                          <a:ea typeface="+mn-ea"/>
                          <a:cs typeface="+mn-cs"/>
                        </a:rPr>
                        <a:t>Uses deception and distortion to bias follower perceptions about problems and progress</a:t>
                      </a:r>
                      <a:endParaRPr kumimoji="0" lang="en-US" sz="1050" b="0" i="0" u="none" strike="noStrike" cap="none" normalizeH="0" baseline="0" dirty="0">
                        <a:ln>
                          <a:noFill/>
                        </a:ln>
                        <a:solidFill>
                          <a:schemeClr val="tx1"/>
                        </a:solidFill>
                        <a:effectLst/>
                        <a:latin typeface="+mn-lt"/>
                        <a:cs typeface="Arial" panose="020B0604020202020204" pitchFamily="34" charset="0"/>
                      </a:endParaRPr>
                    </a:p>
                  </a:txBody>
                  <a:tcPr marL="36949" marR="36949" marT="18474" marB="18474" horzOverflow="overflow">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3175" cap="flat" cmpd="sng" algn="ctr">
                      <a:solidFill>
                        <a:schemeClr val="bg1"/>
                      </a:solidFill>
                      <a:prstDash val="solid"/>
                      <a:round/>
                      <a:headEnd type="none" w="med" len="med"/>
                      <a:tailEnd type="none" w="med" len="med"/>
                    </a:lnT>
                    <a:lnB w="3175" cap="flat" cmpd="sng" algn="ctr">
                      <a:solidFill>
                        <a:schemeClr val="bg1"/>
                      </a:solidFill>
                      <a:prstDash val="solid"/>
                      <a:round/>
                      <a:headEnd type="none" w="med" len="med"/>
                      <a:tailEnd type="none" w="med" len="med"/>
                    </a:lnB>
                    <a:solidFill>
                      <a:srgbClr val="D4EAE4"/>
                    </a:solidFill>
                  </a:tcPr>
                </a:tc>
                <a:extLst>
                  <a:ext uri="{0D108BD9-81ED-4DB2-BD59-A6C34878D82A}">
                    <a16:rowId xmlns:a16="http://schemas.microsoft.com/office/drawing/2014/main" val="10006"/>
                  </a:ext>
                </a:extLst>
              </a:tr>
              <a:tr h="529820">
                <a:tc>
                  <a:txBody>
                    <a:bodyPr/>
                    <a:lstStyle/>
                    <a:p>
                      <a:pPr algn="l"/>
                      <a:r>
                        <a:rPr lang="en-IN" sz="1050" b="0" i="0" u="none" strike="noStrike" kern="1200" baseline="0" dirty="0">
                          <a:solidFill>
                            <a:schemeClr val="tx1"/>
                          </a:solidFill>
                          <a:latin typeface="+mn-lt"/>
                          <a:ea typeface="+mn-ea"/>
                          <a:cs typeface="+mn-cs"/>
                        </a:rPr>
                        <a:t>Response to criticism and dissent by Followers</a:t>
                      </a:r>
                      <a:endParaRPr kumimoji="0" lang="en-US" sz="1050" b="0" i="0" u="none" strike="noStrike" cap="none" normalizeH="0" baseline="0" dirty="0">
                        <a:ln>
                          <a:noFill/>
                        </a:ln>
                        <a:solidFill>
                          <a:schemeClr val="tx1"/>
                        </a:solidFill>
                        <a:effectLst/>
                        <a:latin typeface="+mn-lt"/>
                        <a:cs typeface="Arial" panose="020B0604020202020204" pitchFamily="34" charset="0"/>
                      </a:endParaRPr>
                    </a:p>
                  </a:txBody>
                  <a:tcPr marL="36949" marR="36949" marT="18474" marB="18474" horzOverflow="overflow">
                    <a:lnR w="76200" cap="flat" cmpd="sng" algn="ctr">
                      <a:solidFill>
                        <a:schemeClr val="bg1"/>
                      </a:solidFill>
                      <a:prstDash val="solid"/>
                      <a:round/>
                      <a:headEnd type="none" w="med" len="med"/>
                      <a:tailEnd type="none" w="med" len="med"/>
                    </a:lnR>
                    <a:lnT w="3175" cap="flat" cmpd="sng" algn="ctr">
                      <a:solidFill>
                        <a:schemeClr val="bg1"/>
                      </a:solidFill>
                      <a:prstDash val="solid"/>
                      <a:round/>
                      <a:headEnd type="none" w="med" len="med"/>
                      <a:tailEnd type="none" w="med" len="med"/>
                    </a:lnT>
                    <a:lnB w="3175" cap="flat" cmpd="sng" algn="ctr">
                      <a:solidFill>
                        <a:schemeClr val="bg1"/>
                      </a:solidFill>
                      <a:prstDash val="solid"/>
                      <a:round/>
                      <a:headEnd type="none" w="med" len="med"/>
                      <a:tailEnd type="none" w="med" len="med"/>
                    </a:lnB>
                    <a:solidFill>
                      <a:srgbClr val="D4EAE4"/>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IN" sz="1050" b="0" i="0" u="none" strike="noStrike" kern="1200" baseline="0" dirty="0">
                          <a:solidFill>
                            <a:schemeClr val="tx1"/>
                          </a:solidFill>
                          <a:latin typeface="+mn-lt"/>
                          <a:ea typeface="+mn-ea"/>
                          <a:cs typeface="+mn-cs"/>
                        </a:rPr>
                        <a:t>Encourages critical evaluation to find better solutions</a:t>
                      </a:r>
                      <a:endParaRPr kumimoji="0" lang="en-US" sz="1050" b="0" i="0" u="none" strike="noStrike" cap="none" normalizeH="0" baseline="0" dirty="0">
                        <a:ln>
                          <a:noFill/>
                        </a:ln>
                        <a:solidFill>
                          <a:schemeClr val="tx1"/>
                        </a:solidFill>
                        <a:effectLst/>
                        <a:latin typeface="+mn-lt"/>
                        <a:cs typeface="Arial" panose="020B0604020202020204" pitchFamily="34" charset="0"/>
                      </a:endParaRPr>
                    </a:p>
                  </a:txBody>
                  <a:tcPr marL="36949" marR="36949" marT="18474" marB="18474" horzOverflow="overflow">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3175" cap="flat" cmpd="sng" algn="ctr">
                      <a:solidFill>
                        <a:schemeClr val="bg1"/>
                      </a:solidFill>
                      <a:prstDash val="solid"/>
                      <a:round/>
                      <a:headEnd type="none" w="med" len="med"/>
                      <a:tailEnd type="none" w="med" len="med"/>
                    </a:lnT>
                    <a:lnB w="3175" cap="flat" cmpd="sng" algn="ctr">
                      <a:solidFill>
                        <a:schemeClr val="bg1"/>
                      </a:solidFill>
                      <a:prstDash val="solid"/>
                      <a:round/>
                      <a:headEnd type="none" w="med" len="med"/>
                      <a:tailEnd type="none" w="med" len="med"/>
                    </a:lnB>
                    <a:solidFill>
                      <a:srgbClr val="D4EAE4"/>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050" b="0" i="0" u="none" strike="noStrike" kern="1200" baseline="0" dirty="0">
                          <a:solidFill>
                            <a:schemeClr val="tx1"/>
                          </a:solidFill>
                          <a:latin typeface="+mn-lt"/>
                          <a:ea typeface="+mn-ea"/>
                          <a:cs typeface="+mn-cs"/>
                        </a:rPr>
                        <a:t>Discourages and suppresses any criticism or dissent</a:t>
                      </a:r>
                    </a:p>
                  </a:txBody>
                  <a:tcPr marL="36949" marR="36949" marT="18474" marB="18474" horzOverflow="overflow">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3175" cap="flat" cmpd="sng" algn="ctr">
                      <a:solidFill>
                        <a:schemeClr val="bg1"/>
                      </a:solidFill>
                      <a:prstDash val="solid"/>
                      <a:round/>
                      <a:headEnd type="none" w="med" len="med"/>
                      <a:tailEnd type="none" w="med" len="med"/>
                    </a:lnT>
                    <a:lnB w="3175" cap="flat" cmpd="sng" algn="ctr">
                      <a:solidFill>
                        <a:schemeClr val="bg1"/>
                      </a:solidFill>
                      <a:prstDash val="solid"/>
                      <a:round/>
                      <a:headEnd type="none" w="med" len="med"/>
                      <a:tailEnd type="none" w="med" len="med"/>
                    </a:lnB>
                    <a:solidFill>
                      <a:srgbClr val="D4EAE4"/>
                    </a:solidFill>
                  </a:tcPr>
                </a:tc>
                <a:extLst>
                  <a:ext uri="{0D108BD9-81ED-4DB2-BD59-A6C34878D82A}">
                    <a16:rowId xmlns:a16="http://schemas.microsoft.com/office/drawing/2014/main" val="10007"/>
                  </a:ext>
                </a:extLst>
              </a:tr>
              <a:tr h="352952">
                <a:tc>
                  <a:txBody>
                    <a:bodyPr/>
                    <a:lstStyle/>
                    <a:p>
                      <a:pPr algn="l"/>
                      <a:r>
                        <a:rPr lang="en-IN" sz="1050" b="0" i="0" u="none" strike="noStrike" kern="1200" baseline="0" dirty="0">
                          <a:solidFill>
                            <a:schemeClr val="tx1"/>
                          </a:solidFill>
                          <a:latin typeface="+mn-lt"/>
                          <a:ea typeface="+mn-ea"/>
                          <a:cs typeface="+mn-cs"/>
                        </a:rPr>
                        <a:t>Development of follower skills and self Confidence</a:t>
                      </a:r>
                      <a:endParaRPr kumimoji="0" lang="en-US" sz="1050" b="0" i="0" u="none" strike="noStrike" cap="none" normalizeH="0" baseline="0" dirty="0">
                        <a:ln>
                          <a:noFill/>
                        </a:ln>
                        <a:solidFill>
                          <a:schemeClr val="tx1"/>
                        </a:solidFill>
                        <a:effectLst/>
                        <a:latin typeface="+mn-lt"/>
                        <a:cs typeface="Arial" panose="020B0604020202020204" pitchFamily="34" charset="0"/>
                      </a:endParaRPr>
                    </a:p>
                  </a:txBody>
                  <a:tcPr marL="36949" marR="36949" marT="18474" marB="18474" horzOverflow="overflow">
                    <a:lnR w="76200" cap="flat" cmpd="sng" algn="ctr">
                      <a:solidFill>
                        <a:schemeClr val="bg1"/>
                      </a:solidFill>
                      <a:prstDash val="solid"/>
                      <a:round/>
                      <a:headEnd type="none" w="med" len="med"/>
                      <a:tailEnd type="none" w="med" len="med"/>
                    </a:lnR>
                    <a:lnT w="3175" cap="flat" cmpd="sng" algn="ctr">
                      <a:solidFill>
                        <a:schemeClr val="bg1"/>
                      </a:solidFill>
                      <a:prstDash val="solid"/>
                      <a:round/>
                      <a:headEnd type="none" w="med" len="med"/>
                      <a:tailEnd type="none" w="med" len="med"/>
                    </a:lnT>
                    <a:lnB w="3175" cap="flat" cmpd="sng" algn="ctr">
                      <a:solidFill>
                        <a:schemeClr val="bg1"/>
                      </a:solidFill>
                      <a:prstDash val="solid"/>
                      <a:round/>
                      <a:headEnd type="none" w="med" len="med"/>
                      <a:tailEnd type="none" w="med" len="med"/>
                    </a:lnB>
                    <a:solidFill>
                      <a:srgbClr val="D4EAE4"/>
                    </a:solidFill>
                  </a:tcPr>
                </a:tc>
                <a:tc>
                  <a:txBody>
                    <a:bodyPr/>
                    <a:lstStyle/>
                    <a:p>
                      <a:pPr algn="l"/>
                      <a:r>
                        <a:rPr lang="en-IN" sz="1050" b="0" i="0" u="none" strike="noStrike" kern="1200" baseline="0" dirty="0">
                          <a:solidFill>
                            <a:schemeClr val="tx1"/>
                          </a:solidFill>
                          <a:latin typeface="+mn-lt"/>
                          <a:ea typeface="+mn-ea"/>
                          <a:cs typeface="+mn-cs"/>
                        </a:rPr>
                        <a:t>Uses coaching, mentoring, and training to develop followers</a:t>
                      </a:r>
                      <a:endParaRPr kumimoji="0" lang="en-US" sz="1050" b="0" i="0" u="none" strike="noStrike" cap="none" normalizeH="0" baseline="0" dirty="0">
                        <a:ln>
                          <a:noFill/>
                        </a:ln>
                        <a:solidFill>
                          <a:schemeClr val="tx1"/>
                        </a:solidFill>
                        <a:effectLst/>
                        <a:latin typeface="+mn-lt"/>
                        <a:cs typeface="Arial" panose="020B0604020202020204" pitchFamily="34" charset="0"/>
                      </a:endParaRPr>
                    </a:p>
                  </a:txBody>
                  <a:tcPr marL="36949" marR="36949" marT="18474" marB="18474" horzOverflow="overflow">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3175" cap="flat" cmpd="sng" algn="ctr">
                      <a:solidFill>
                        <a:schemeClr val="bg1"/>
                      </a:solidFill>
                      <a:prstDash val="solid"/>
                      <a:round/>
                      <a:headEnd type="none" w="med" len="med"/>
                      <a:tailEnd type="none" w="med" len="med"/>
                    </a:lnT>
                    <a:lnB w="3175" cap="flat" cmpd="sng" algn="ctr">
                      <a:solidFill>
                        <a:schemeClr val="bg1"/>
                      </a:solidFill>
                      <a:prstDash val="solid"/>
                      <a:round/>
                      <a:headEnd type="none" w="med" len="med"/>
                      <a:tailEnd type="none" w="med" len="med"/>
                    </a:lnB>
                    <a:solidFill>
                      <a:srgbClr val="D4EAE4"/>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050" b="0" i="0" u="none" strike="noStrike" kern="1200" baseline="0" dirty="0">
                          <a:solidFill>
                            <a:schemeClr val="tx1"/>
                          </a:solidFill>
                          <a:latin typeface="+mn-lt"/>
                          <a:ea typeface="+mn-ea"/>
                          <a:cs typeface="+mn-cs"/>
                        </a:rPr>
                        <a:t>De-emphasizes development to keep followers weak and dependent on the leader</a:t>
                      </a:r>
                    </a:p>
                  </a:txBody>
                  <a:tcPr marL="36949" marR="36949" marT="18474" marB="18474" horzOverflow="overflow">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3175" cap="flat" cmpd="sng" algn="ctr">
                      <a:solidFill>
                        <a:schemeClr val="bg1"/>
                      </a:solidFill>
                      <a:prstDash val="solid"/>
                      <a:round/>
                      <a:headEnd type="none" w="med" len="med"/>
                      <a:tailEnd type="none" w="med" len="med"/>
                    </a:lnT>
                    <a:lnB w="3175" cap="flat" cmpd="sng" algn="ctr">
                      <a:solidFill>
                        <a:schemeClr val="bg1"/>
                      </a:solidFill>
                      <a:prstDash val="solid"/>
                      <a:round/>
                      <a:headEnd type="none" w="med" len="med"/>
                      <a:tailEnd type="none" w="med" len="med"/>
                    </a:lnB>
                    <a:solidFill>
                      <a:srgbClr val="D4EAE4"/>
                    </a:solidFill>
                  </a:tcPr>
                </a:tc>
                <a:extLst>
                  <a:ext uri="{0D108BD9-81ED-4DB2-BD59-A6C34878D82A}">
                    <a16:rowId xmlns:a16="http://schemas.microsoft.com/office/drawing/2014/main" val="10008"/>
                  </a:ext>
                </a:extLst>
              </a:tr>
            </a:tbl>
          </a:graphicData>
        </a:graphic>
      </p:graphicFrame>
    </p:spTree>
  </p:cSld>
  <p:clrMapOvr>
    <a:masterClrMapping/>
  </p:clrMapOvr>
</p:sld>
</file>

<file path=ppt/theme/theme1.xml><?xml version="1.0" encoding="utf-8"?>
<a:theme xmlns:a="http://schemas.openxmlformats.org/drawingml/2006/main" name="508 Lecture">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Arial"/>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Arial"/>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a:noFill/>
        </a:ln>
      </a:spPr>
      <a:bodyPr rtlCol="0" anchor="ctr"/>
      <a:lstStyle>
        <a:defPPr algn="ctr">
          <a:defRPr sz="2000" dirty="0" err="1" smtClean="0"/>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tx1"/>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none" rtlCol="0">
        <a:spAutoFit/>
      </a:bodyPr>
      <a:lstStyle>
        <a:defPPr>
          <a:defRPr sz="2000" dirty="0" err="1" smtClean="0"/>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yukl_lio9_ppt_01 revised</Template>
  <TotalTime>3887</TotalTime>
  <Words>1522</Words>
  <Application>Microsoft Office PowerPoint</Application>
  <PresentationFormat>On-screen Show (4:3)</PresentationFormat>
  <Paragraphs>121</Paragraphs>
  <Slides>15</Slides>
  <Notes>9</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15</vt:i4>
      </vt:variant>
    </vt:vector>
  </HeadingPairs>
  <TitlesOfParts>
    <vt:vector size="20" baseType="lpstr">
      <vt:lpstr>Arial</vt:lpstr>
      <vt:lpstr>Calibri</vt:lpstr>
      <vt:lpstr>Verdana</vt:lpstr>
      <vt:lpstr>Wingdings</vt:lpstr>
      <vt:lpstr>508 Lecture</vt:lpstr>
      <vt:lpstr>PowerPoint Presentation</vt:lpstr>
      <vt:lpstr>Learning Objectives</vt:lpstr>
      <vt:lpstr>Conceptions of Ethical Leadership (1 of 2)</vt:lpstr>
      <vt:lpstr>Conceptions of Ethical Leadership (2 of 2)</vt:lpstr>
      <vt:lpstr>Determinants and Consequences  of Ethical Leadership </vt:lpstr>
      <vt:lpstr>Theories of Value-based Leadership (1 of 3)</vt:lpstr>
      <vt:lpstr>Theories of Value-based Leadership (2 of 3)</vt:lpstr>
      <vt:lpstr>Theories of Value-based Leadership (3 of 3)</vt:lpstr>
      <vt:lpstr>Comparison and Evaluation of Theories (1 of 2)</vt:lpstr>
      <vt:lpstr>Comparison and Evaluation of Theories (2 of 2) </vt:lpstr>
      <vt:lpstr>Guidelines for Ethical Leadership (1 of 4)</vt:lpstr>
      <vt:lpstr>Guidelines for Ethical Leadership (2 of 4)</vt:lpstr>
      <vt:lpstr>Guidelines for Ethical Leadership (3 of 4)</vt:lpstr>
      <vt:lpstr>Guidelines for Ethical Leadership (4 of 4)</vt:lpstr>
      <vt:lpstr>PowerPoint Presentation</vt:lpstr>
    </vt:vector>
  </TitlesOfParts>
  <Company>Pearson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Leadership in Organizations, Ninth Edition</dc:title>
  <dc:subject>Leadership in Organizations</dc:subject>
  <dc:creator>Yukl</dc:creator>
  <cp:keywords>Business</cp:keywords>
  <cp:lastModifiedBy>Asmaa.Abdelrahim</cp:lastModifiedBy>
  <cp:revision>129</cp:revision>
  <dcterms:created xsi:type="dcterms:W3CDTF">2012-03-05T14:56:23Z</dcterms:created>
  <dcterms:modified xsi:type="dcterms:W3CDTF">2026-02-11T15:46:14Z</dcterms:modified>
</cp:coreProperties>
</file>